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52.jpg" ContentType="image/jpg"/>
  <Override PartName="/ppt/media/image53.jpg" ContentType="image/jpg"/>
  <Override PartName="/ppt/media/image55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261" r:id="rId3"/>
    <p:sldId id="263" r:id="rId4"/>
    <p:sldId id="264" r:id="rId5"/>
    <p:sldId id="266" r:id="rId6"/>
    <p:sldId id="267" r:id="rId7"/>
    <p:sldId id="268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28" r:id="rId16"/>
    <p:sldId id="275" r:id="rId17"/>
    <p:sldId id="286" r:id="rId18"/>
    <p:sldId id="277" r:id="rId19"/>
    <p:sldId id="287" r:id="rId20"/>
    <p:sldId id="296" r:id="rId21"/>
    <p:sldId id="319" r:id="rId22"/>
    <p:sldId id="321" r:id="rId23"/>
    <p:sldId id="322" r:id="rId24"/>
    <p:sldId id="320" r:id="rId25"/>
    <p:sldId id="327" r:id="rId26"/>
    <p:sldId id="323" r:id="rId27"/>
    <p:sldId id="341" r:id="rId28"/>
    <p:sldId id="342" r:id="rId29"/>
    <p:sldId id="329" r:id="rId30"/>
    <p:sldId id="330" r:id="rId31"/>
    <p:sldId id="331" r:id="rId32"/>
    <p:sldId id="332" r:id="rId33"/>
    <p:sldId id="334" r:id="rId34"/>
    <p:sldId id="335" r:id="rId35"/>
    <p:sldId id="336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50" r:id="rId50"/>
    <p:sldId id="351" r:id="rId51"/>
    <p:sldId id="352" r:id="rId52"/>
    <p:sldId id="353" r:id="rId53"/>
    <p:sldId id="354" r:id="rId54"/>
    <p:sldId id="343" r:id="rId55"/>
    <p:sldId id="344" r:id="rId56"/>
    <p:sldId id="345" r:id="rId57"/>
    <p:sldId id="346" r:id="rId58"/>
    <p:sldId id="347" r:id="rId59"/>
    <p:sldId id="348" r:id="rId60"/>
    <p:sldId id="349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30" autoAdjust="0"/>
  </p:normalViewPr>
  <p:slideViewPr>
    <p:cSldViewPr>
      <p:cViewPr varScale="1">
        <p:scale>
          <a:sx n="82" d="100"/>
          <a:sy n="82" d="100"/>
        </p:scale>
        <p:origin x="156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6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C3E918-C998-4147-9956-5741DA05D730}" type="doc">
      <dgm:prSet loTypeId="urn:microsoft.com/office/officeart/2005/8/layout/vList5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74CC00F-F4D1-419F-B6E1-C57A3EA5BD7E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Visi</a:t>
          </a:r>
          <a:endParaRPr lang="en-US" b="1" dirty="0">
            <a:solidFill>
              <a:schemeClr val="tx1"/>
            </a:solidFill>
          </a:endParaRPr>
        </a:p>
      </dgm:t>
    </dgm:pt>
    <dgm:pt modelId="{9AEBBDBF-D800-42C6-8A64-E4E8615E4202}" type="parTrans" cxnId="{11ADC30A-A6E0-4A87-BEA2-82F72CB5C367}">
      <dgm:prSet/>
      <dgm:spPr/>
      <dgm:t>
        <a:bodyPr/>
        <a:lstStyle/>
        <a:p>
          <a:endParaRPr lang="en-US"/>
        </a:p>
      </dgm:t>
    </dgm:pt>
    <dgm:pt modelId="{6EA606C8-31D5-462D-BAA5-F5345F20FF5D}" type="sibTrans" cxnId="{11ADC30A-A6E0-4A87-BEA2-82F72CB5C367}">
      <dgm:prSet/>
      <dgm:spPr/>
      <dgm:t>
        <a:bodyPr/>
        <a:lstStyle/>
        <a:p>
          <a:endParaRPr lang="en-US"/>
        </a:p>
      </dgm:t>
    </dgm:pt>
    <dgm:pt modelId="{359321FE-18AD-4578-9441-760C1FC7A371}">
      <dgm:prSet phldrT="[Text]"/>
      <dgm:spPr/>
      <dgm:t>
        <a:bodyPr/>
        <a:lstStyle/>
        <a:p>
          <a:r>
            <a:rPr lang="en-MY" dirty="0" err="1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Menjadi</a:t>
          </a:r>
          <a:r>
            <a:rPr lang="en-MY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MY" dirty="0" err="1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sebuah</a:t>
          </a:r>
          <a:r>
            <a:rPr lang="en-MY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MY" dirty="0" err="1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pusat</a:t>
          </a:r>
          <a:r>
            <a:rPr lang="en-MY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MY" dirty="0" err="1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pembangunan</a:t>
          </a:r>
          <a:r>
            <a:rPr lang="en-MY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MY" dirty="0" err="1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sahsiah</a:t>
          </a:r>
          <a:r>
            <a:rPr lang="en-MY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MY" dirty="0" err="1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pelajar</a:t>
          </a:r>
          <a:r>
            <a:rPr lang="en-MY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yang </a:t>
          </a:r>
          <a:r>
            <a:rPr lang="en-MY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berketerampilan</a:t>
          </a:r>
          <a:r>
            <a:rPr lang="en-MY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MY" dirty="0" err="1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dan</a:t>
          </a:r>
          <a:r>
            <a:rPr lang="en-MY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MY" dirty="0" err="1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holistik</a:t>
          </a:r>
          <a:r>
            <a:rPr lang="en-MY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dirty="0">
            <a:latin typeface="+mn-lt"/>
          </a:endParaRPr>
        </a:p>
      </dgm:t>
    </dgm:pt>
    <dgm:pt modelId="{56F3292F-B64D-46BC-867B-9B9E9B2AE47E}" type="parTrans" cxnId="{BC31F3ED-091F-4627-AB9E-8B34D841E223}">
      <dgm:prSet/>
      <dgm:spPr/>
      <dgm:t>
        <a:bodyPr/>
        <a:lstStyle/>
        <a:p>
          <a:endParaRPr lang="en-US"/>
        </a:p>
      </dgm:t>
    </dgm:pt>
    <dgm:pt modelId="{FC14AC75-5AEC-4854-BDF2-0D9876F1A3CF}" type="sibTrans" cxnId="{BC31F3ED-091F-4627-AB9E-8B34D841E223}">
      <dgm:prSet/>
      <dgm:spPr/>
      <dgm:t>
        <a:bodyPr/>
        <a:lstStyle/>
        <a:p>
          <a:endParaRPr lang="en-US"/>
        </a:p>
      </dgm:t>
    </dgm:pt>
    <dgm:pt modelId="{79C8E750-B010-4A00-BAFA-CA2C7DE38E1F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Misi</a:t>
          </a:r>
          <a:endParaRPr lang="en-US" b="1" dirty="0">
            <a:solidFill>
              <a:schemeClr val="tx1"/>
            </a:solidFill>
          </a:endParaRPr>
        </a:p>
      </dgm:t>
    </dgm:pt>
    <dgm:pt modelId="{20396ABA-CFB9-48BC-BBE7-315FED65C0CB}" type="parTrans" cxnId="{0196AEDE-9E2E-4F17-9804-FEB9ED761CCB}">
      <dgm:prSet/>
      <dgm:spPr/>
      <dgm:t>
        <a:bodyPr/>
        <a:lstStyle/>
        <a:p>
          <a:endParaRPr lang="en-US"/>
        </a:p>
      </dgm:t>
    </dgm:pt>
    <dgm:pt modelId="{79836E2F-D132-4C86-9190-661098DC405A}" type="sibTrans" cxnId="{0196AEDE-9E2E-4F17-9804-FEB9ED761CCB}">
      <dgm:prSet/>
      <dgm:spPr/>
      <dgm:t>
        <a:bodyPr/>
        <a:lstStyle/>
        <a:p>
          <a:endParaRPr lang="en-US"/>
        </a:p>
      </dgm:t>
    </dgm:pt>
    <dgm:pt modelId="{1BD9B70D-47DC-49DB-A6F7-43D9A88A3601}">
      <dgm:prSet phldrT="[Text]"/>
      <dgm:spPr/>
      <dgm:t>
        <a:bodyPr/>
        <a:lstStyle/>
        <a:p>
          <a:r>
            <a:rPr lang="en-MY" dirty="0" err="1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Membangun</a:t>
          </a:r>
          <a:r>
            <a:rPr lang="en-MY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MY" dirty="0" err="1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dan</a:t>
          </a:r>
          <a:r>
            <a:rPr lang="en-MY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MY" dirty="0" err="1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memperkukuh</a:t>
          </a:r>
          <a:r>
            <a:rPr lang="en-MY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MY" dirty="0" err="1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sahsiah</a:t>
          </a:r>
          <a:r>
            <a:rPr lang="en-MY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MY" dirty="0" err="1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pelajar</a:t>
          </a:r>
          <a:r>
            <a:rPr lang="en-MY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MY" dirty="0" err="1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melalui</a:t>
          </a:r>
          <a:r>
            <a:rPr lang="en-MY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MY" dirty="0" err="1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aktiviti</a:t>
          </a:r>
          <a:r>
            <a:rPr lang="en-MY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MY" dirty="0" err="1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kokurikulum</a:t>
          </a:r>
          <a:r>
            <a:rPr lang="en-MY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MY" dirty="0" err="1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dan</a:t>
          </a:r>
          <a:r>
            <a:rPr lang="en-MY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MY" dirty="0" err="1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penerapan</a:t>
          </a:r>
          <a:r>
            <a:rPr lang="en-MY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MY" dirty="0" err="1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kemahiran</a:t>
          </a:r>
          <a:r>
            <a:rPr lang="en-MY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MY" dirty="0" err="1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insaniah</a:t>
          </a:r>
          <a:endParaRPr lang="en-US" dirty="0">
            <a:latin typeface="+mn-lt"/>
          </a:endParaRPr>
        </a:p>
      </dgm:t>
    </dgm:pt>
    <dgm:pt modelId="{A87A443D-F8A7-4586-AFB8-90E5AAA18C8F}" type="parTrans" cxnId="{7A2843A6-0C63-4C76-A03D-BC1AD4662489}">
      <dgm:prSet/>
      <dgm:spPr/>
      <dgm:t>
        <a:bodyPr/>
        <a:lstStyle/>
        <a:p>
          <a:endParaRPr lang="en-US"/>
        </a:p>
      </dgm:t>
    </dgm:pt>
    <dgm:pt modelId="{2C1B92BA-9861-40CA-8E55-EB2255403597}" type="sibTrans" cxnId="{7A2843A6-0C63-4C76-A03D-BC1AD4662489}">
      <dgm:prSet/>
      <dgm:spPr/>
      <dgm:t>
        <a:bodyPr/>
        <a:lstStyle/>
        <a:p>
          <a:endParaRPr lang="en-US"/>
        </a:p>
      </dgm:t>
    </dgm:pt>
    <dgm:pt modelId="{A077EF76-B760-4A79-8E55-F6A2A0D68446}" type="pres">
      <dgm:prSet presAssocID="{0EC3E918-C998-4147-9956-5741DA05D7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066733-1A7B-4EB3-ACE5-A36B62633219}" type="pres">
      <dgm:prSet presAssocID="{074CC00F-F4D1-419F-B6E1-C57A3EA5BD7E}" presName="linNode" presStyleCnt="0"/>
      <dgm:spPr/>
    </dgm:pt>
    <dgm:pt modelId="{1FC0FD4C-FF40-4254-A6A6-DA8C4A23CDEE}" type="pres">
      <dgm:prSet presAssocID="{074CC00F-F4D1-419F-B6E1-C57A3EA5BD7E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CC01E3-804E-497B-A0DA-A8ED9B7DBAA9}" type="pres">
      <dgm:prSet presAssocID="{074CC00F-F4D1-419F-B6E1-C57A3EA5BD7E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52B829-90D2-4F05-B0F2-2E4A9E96687A}" type="pres">
      <dgm:prSet presAssocID="{6EA606C8-31D5-462D-BAA5-F5345F20FF5D}" presName="sp" presStyleCnt="0"/>
      <dgm:spPr/>
    </dgm:pt>
    <dgm:pt modelId="{1D48CE00-D490-445E-AEC0-2C3C55812B2A}" type="pres">
      <dgm:prSet presAssocID="{79C8E750-B010-4A00-BAFA-CA2C7DE38E1F}" presName="linNode" presStyleCnt="0"/>
      <dgm:spPr/>
    </dgm:pt>
    <dgm:pt modelId="{2DFC63E0-9F21-40AD-956F-4A15E5630527}" type="pres">
      <dgm:prSet presAssocID="{79C8E750-B010-4A00-BAFA-CA2C7DE38E1F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E8289F-D528-494A-A3BA-1194282F55AC}" type="pres">
      <dgm:prSet presAssocID="{79C8E750-B010-4A00-BAFA-CA2C7DE38E1F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158832-0FD9-42F2-8DB6-9F442F242FFE}" type="presOf" srcId="{0EC3E918-C998-4147-9956-5741DA05D730}" destId="{A077EF76-B760-4A79-8E55-F6A2A0D68446}" srcOrd="0" destOrd="0" presId="urn:microsoft.com/office/officeart/2005/8/layout/vList5"/>
    <dgm:cxn modelId="{BC31F3ED-091F-4627-AB9E-8B34D841E223}" srcId="{074CC00F-F4D1-419F-B6E1-C57A3EA5BD7E}" destId="{359321FE-18AD-4578-9441-760C1FC7A371}" srcOrd="0" destOrd="0" parTransId="{56F3292F-B64D-46BC-867B-9B9E9B2AE47E}" sibTransId="{FC14AC75-5AEC-4854-BDF2-0D9876F1A3CF}"/>
    <dgm:cxn modelId="{05841859-5FB8-4F2E-BC8C-66AB57AD1AA2}" type="presOf" srcId="{1BD9B70D-47DC-49DB-A6F7-43D9A88A3601}" destId="{CCE8289F-D528-494A-A3BA-1194282F55AC}" srcOrd="0" destOrd="0" presId="urn:microsoft.com/office/officeart/2005/8/layout/vList5"/>
    <dgm:cxn modelId="{589274E2-7677-4892-AEA8-B7DE1F039FDA}" type="presOf" srcId="{79C8E750-B010-4A00-BAFA-CA2C7DE38E1F}" destId="{2DFC63E0-9F21-40AD-956F-4A15E5630527}" srcOrd="0" destOrd="0" presId="urn:microsoft.com/office/officeart/2005/8/layout/vList5"/>
    <dgm:cxn modelId="{11ADC30A-A6E0-4A87-BEA2-82F72CB5C367}" srcId="{0EC3E918-C998-4147-9956-5741DA05D730}" destId="{074CC00F-F4D1-419F-B6E1-C57A3EA5BD7E}" srcOrd="0" destOrd="0" parTransId="{9AEBBDBF-D800-42C6-8A64-E4E8615E4202}" sibTransId="{6EA606C8-31D5-462D-BAA5-F5345F20FF5D}"/>
    <dgm:cxn modelId="{0196AEDE-9E2E-4F17-9804-FEB9ED761CCB}" srcId="{0EC3E918-C998-4147-9956-5741DA05D730}" destId="{79C8E750-B010-4A00-BAFA-CA2C7DE38E1F}" srcOrd="1" destOrd="0" parTransId="{20396ABA-CFB9-48BC-BBE7-315FED65C0CB}" sibTransId="{79836E2F-D132-4C86-9190-661098DC405A}"/>
    <dgm:cxn modelId="{311A64FC-81BF-4099-A1BA-0F7049B0DD89}" type="presOf" srcId="{074CC00F-F4D1-419F-B6E1-C57A3EA5BD7E}" destId="{1FC0FD4C-FF40-4254-A6A6-DA8C4A23CDEE}" srcOrd="0" destOrd="0" presId="urn:microsoft.com/office/officeart/2005/8/layout/vList5"/>
    <dgm:cxn modelId="{7A2843A6-0C63-4C76-A03D-BC1AD4662489}" srcId="{79C8E750-B010-4A00-BAFA-CA2C7DE38E1F}" destId="{1BD9B70D-47DC-49DB-A6F7-43D9A88A3601}" srcOrd="0" destOrd="0" parTransId="{A87A443D-F8A7-4586-AFB8-90E5AAA18C8F}" sibTransId="{2C1B92BA-9861-40CA-8E55-EB2255403597}"/>
    <dgm:cxn modelId="{E54165B7-DA5C-4A8A-AC94-557BA1CB253F}" type="presOf" srcId="{359321FE-18AD-4578-9441-760C1FC7A371}" destId="{B5CC01E3-804E-497B-A0DA-A8ED9B7DBAA9}" srcOrd="0" destOrd="0" presId="urn:microsoft.com/office/officeart/2005/8/layout/vList5"/>
    <dgm:cxn modelId="{9C0D7947-1319-4212-968A-4AE037FF9CE8}" type="presParOf" srcId="{A077EF76-B760-4A79-8E55-F6A2A0D68446}" destId="{E6066733-1A7B-4EB3-ACE5-A36B62633219}" srcOrd="0" destOrd="0" presId="urn:microsoft.com/office/officeart/2005/8/layout/vList5"/>
    <dgm:cxn modelId="{32022539-6AD0-4705-B8DD-B14177310843}" type="presParOf" srcId="{E6066733-1A7B-4EB3-ACE5-A36B62633219}" destId="{1FC0FD4C-FF40-4254-A6A6-DA8C4A23CDEE}" srcOrd="0" destOrd="0" presId="urn:microsoft.com/office/officeart/2005/8/layout/vList5"/>
    <dgm:cxn modelId="{626C8C45-C51A-47B6-8C01-A1C6F479690E}" type="presParOf" srcId="{E6066733-1A7B-4EB3-ACE5-A36B62633219}" destId="{B5CC01E3-804E-497B-A0DA-A8ED9B7DBAA9}" srcOrd="1" destOrd="0" presId="urn:microsoft.com/office/officeart/2005/8/layout/vList5"/>
    <dgm:cxn modelId="{14D15EC4-B273-4033-9F07-36D67BB8BF9B}" type="presParOf" srcId="{A077EF76-B760-4A79-8E55-F6A2A0D68446}" destId="{D852B829-90D2-4F05-B0F2-2E4A9E96687A}" srcOrd="1" destOrd="0" presId="urn:microsoft.com/office/officeart/2005/8/layout/vList5"/>
    <dgm:cxn modelId="{08241AAD-400F-4F81-8570-942EFC4C2407}" type="presParOf" srcId="{A077EF76-B760-4A79-8E55-F6A2A0D68446}" destId="{1D48CE00-D490-445E-AEC0-2C3C55812B2A}" srcOrd="2" destOrd="0" presId="urn:microsoft.com/office/officeart/2005/8/layout/vList5"/>
    <dgm:cxn modelId="{0B873BA5-30E1-47E0-BE04-B60E5F0BE170}" type="presParOf" srcId="{1D48CE00-D490-445E-AEC0-2C3C55812B2A}" destId="{2DFC63E0-9F21-40AD-956F-4A15E5630527}" srcOrd="0" destOrd="0" presId="urn:microsoft.com/office/officeart/2005/8/layout/vList5"/>
    <dgm:cxn modelId="{0FB03525-6A21-4B3F-BC35-2B87A8C76DC4}" type="presParOf" srcId="{1D48CE00-D490-445E-AEC0-2C3C55812B2A}" destId="{CCE8289F-D528-494A-A3BA-1194282F55A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2B68D4-6F4E-40AC-91DD-141906E49978}" type="doc">
      <dgm:prSet loTypeId="urn:microsoft.com/office/officeart/2005/8/layout/process2" loCatId="process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8DDB4D50-3828-4A5E-AC45-40C44FC7343E}">
      <dgm:prSet phldrT="[Text]" custT="1"/>
      <dgm:spPr>
        <a:xfrm>
          <a:off x="4149725" y="0"/>
          <a:ext cx="2876549" cy="1016000"/>
        </a:xfrm>
        <a:solidFill>
          <a:schemeClr val="bg2">
            <a:lumMod val="50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  <a:latin typeface="Arial Black" pitchFamily="34" charset="0"/>
              <a:ea typeface="+mn-ea"/>
              <a:cs typeface="+mn-cs"/>
            </a:rPr>
            <a:t>KKB KURSUS WAJIB UNIVERSITI (YW) </a:t>
          </a:r>
        </a:p>
        <a:p>
          <a:r>
            <a:rPr lang="en-US" sz="1800" b="1" dirty="0" smtClean="0">
              <a:solidFill>
                <a:schemeClr val="bg1"/>
              </a:solidFill>
              <a:latin typeface="Arial" panose="020B0604020202020204" pitchFamily="34" charset="0"/>
              <a:ea typeface="Kozuka Gothic Pr6N B" pitchFamily="34" charset="-128"/>
              <a:cs typeface="Arial" panose="020B0604020202020204" pitchFamily="34" charset="0"/>
            </a:rPr>
            <a:t>- </a:t>
          </a:r>
          <a:r>
            <a:rPr lang="en-US" sz="1800" b="1" dirty="0" err="1" smtClean="0">
              <a:solidFill>
                <a:schemeClr val="bg1"/>
              </a:solidFill>
              <a:latin typeface="Arial" panose="020B0604020202020204" pitchFamily="34" charset="0"/>
              <a:ea typeface="Kozuka Gothic Pr6N B" pitchFamily="34" charset="-128"/>
              <a:cs typeface="Arial" panose="020B0604020202020204" pitchFamily="34" charset="0"/>
            </a:rPr>
            <a:t>Pelajar</a:t>
          </a:r>
          <a:r>
            <a:rPr lang="en-US" sz="1800" b="1" dirty="0" smtClean="0">
              <a:solidFill>
                <a:schemeClr val="bg1"/>
              </a:solidFill>
              <a:latin typeface="Arial" panose="020B0604020202020204" pitchFamily="34" charset="0"/>
              <a:ea typeface="Kozuka Gothic Pr6N B" pitchFamily="34" charset="-128"/>
              <a:cs typeface="Arial" panose="020B0604020202020204" pitchFamily="34" charset="0"/>
            </a:rPr>
            <a:t> </a:t>
          </a:r>
          <a:r>
            <a:rPr lang="en-US" sz="1800" b="1" dirty="0" err="1" smtClean="0">
              <a:solidFill>
                <a:schemeClr val="bg1"/>
              </a:solidFill>
              <a:latin typeface="Arial" panose="020B0604020202020204" pitchFamily="34" charset="0"/>
              <a:ea typeface="Kozuka Gothic Pr6N B" pitchFamily="34" charset="-128"/>
              <a:cs typeface="Arial" panose="020B0604020202020204" pitchFamily="34" charset="0"/>
            </a:rPr>
            <a:t>perlu</a:t>
          </a:r>
          <a:r>
            <a:rPr lang="en-US" sz="1800" b="1" dirty="0" smtClean="0">
              <a:solidFill>
                <a:schemeClr val="bg1"/>
              </a:solidFill>
              <a:latin typeface="Arial" panose="020B0604020202020204" pitchFamily="34" charset="0"/>
              <a:ea typeface="Kozuka Gothic Pr6N B" pitchFamily="34" charset="-128"/>
              <a:cs typeface="Arial" panose="020B0604020202020204" pitchFamily="34" charset="0"/>
            </a:rPr>
            <a:t> </a:t>
          </a:r>
          <a:r>
            <a:rPr lang="en-US" sz="1800" b="1" dirty="0" err="1" smtClean="0">
              <a:solidFill>
                <a:schemeClr val="bg1"/>
              </a:solidFill>
              <a:latin typeface="Arial" panose="020B0604020202020204" pitchFamily="34" charset="0"/>
              <a:ea typeface="Kozuka Gothic Pr6N B" pitchFamily="34" charset="-128"/>
              <a:cs typeface="Arial" panose="020B0604020202020204" pitchFamily="34" charset="0"/>
            </a:rPr>
            <a:t>ambil</a:t>
          </a:r>
          <a:r>
            <a:rPr lang="en-US" sz="1800" b="1" dirty="0" smtClean="0">
              <a:solidFill>
                <a:schemeClr val="bg1"/>
              </a:solidFill>
              <a:latin typeface="Arial" panose="020B0604020202020204" pitchFamily="34" charset="0"/>
              <a:ea typeface="Kozuka Gothic Pr6N B" pitchFamily="34" charset="-128"/>
              <a:cs typeface="Arial" panose="020B0604020202020204" pitchFamily="34" charset="0"/>
            </a:rPr>
            <a:t> 2 </a:t>
          </a:r>
          <a:r>
            <a:rPr lang="en-US" sz="1800" b="1" dirty="0" err="1" smtClean="0">
              <a:solidFill>
                <a:schemeClr val="bg1"/>
              </a:solidFill>
              <a:latin typeface="Arial" panose="020B0604020202020204" pitchFamily="34" charset="0"/>
              <a:ea typeface="Kozuka Gothic Pr6N B" pitchFamily="34" charset="-128"/>
              <a:cs typeface="Arial" panose="020B0604020202020204" pitchFamily="34" charset="0"/>
            </a:rPr>
            <a:t>kredit</a:t>
          </a:r>
          <a:r>
            <a:rPr lang="en-US" sz="1800" b="1" dirty="0" smtClean="0">
              <a:solidFill>
                <a:schemeClr val="bg1"/>
              </a:solidFill>
              <a:latin typeface="Arial" panose="020B0604020202020204" pitchFamily="34" charset="0"/>
              <a:ea typeface="Kozuka Gothic Pr6N B" pitchFamily="34" charset="-128"/>
              <a:cs typeface="Arial" panose="020B0604020202020204" pitchFamily="34" charset="0"/>
            </a:rPr>
            <a:t> </a:t>
          </a:r>
          <a:r>
            <a:rPr lang="en-US" sz="1800" b="1" dirty="0" err="1" smtClean="0">
              <a:solidFill>
                <a:schemeClr val="bg1"/>
              </a:solidFill>
              <a:latin typeface="Arial" panose="020B0604020202020204" pitchFamily="34" charset="0"/>
              <a:ea typeface="Kozuka Gothic Pr6N B" pitchFamily="34" charset="-128"/>
              <a:cs typeface="Arial" panose="020B0604020202020204" pitchFamily="34" charset="0"/>
            </a:rPr>
            <a:t>sebagai</a:t>
          </a:r>
          <a:r>
            <a:rPr lang="en-US" sz="1800" b="1" dirty="0" smtClean="0">
              <a:solidFill>
                <a:schemeClr val="bg1"/>
              </a:solidFill>
              <a:latin typeface="Arial" panose="020B0604020202020204" pitchFamily="34" charset="0"/>
              <a:ea typeface="Kozuka Gothic Pr6N B" pitchFamily="34" charset="-128"/>
              <a:cs typeface="Arial" panose="020B0604020202020204" pitchFamily="34" charset="0"/>
            </a:rPr>
            <a:t> </a:t>
          </a:r>
          <a:r>
            <a:rPr lang="en-US" sz="1800" b="1" dirty="0" err="1" smtClean="0">
              <a:solidFill>
                <a:schemeClr val="bg1"/>
              </a:solidFill>
              <a:latin typeface="Arial" panose="020B0604020202020204" pitchFamily="34" charset="0"/>
              <a:ea typeface="Kozuka Gothic Pr6N B" pitchFamily="34" charset="-128"/>
              <a:cs typeface="Arial" panose="020B0604020202020204" pitchFamily="34" charset="0"/>
            </a:rPr>
            <a:t>syarat</a:t>
          </a:r>
          <a:r>
            <a:rPr lang="en-US" sz="1800" b="1" dirty="0" smtClean="0">
              <a:solidFill>
                <a:schemeClr val="bg1"/>
              </a:solidFill>
              <a:latin typeface="Arial" panose="020B0604020202020204" pitchFamily="34" charset="0"/>
              <a:ea typeface="Kozuka Gothic Pr6N B" pitchFamily="34" charset="-128"/>
              <a:cs typeface="Arial" panose="020B0604020202020204" pitchFamily="34" charset="0"/>
            </a:rPr>
            <a:t> </a:t>
          </a:r>
          <a:r>
            <a:rPr lang="en-US" sz="1800" b="1" dirty="0" err="1" smtClean="0">
              <a:solidFill>
                <a:schemeClr val="bg1"/>
              </a:solidFill>
              <a:latin typeface="Arial" panose="020B0604020202020204" pitchFamily="34" charset="0"/>
              <a:ea typeface="Kozuka Gothic Pr6N B" pitchFamily="34" charset="-128"/>
              <a:cs typeface="Arial" panose="020B0604020202020204" pitchFamily="34" charset="0"/>
            </a:rPr>
            <a:t>bergraduat</a:t>
          </a:r>
          <a:r>
            <a:rPr lang="en-US" sz="1800" b="1" dirty="0" smtClean="0">
              <a:solidFill>
                <a:schemeClr val="bg1"/>
              </a:solidFill>
              <a:latin typeface="Arial" panose="020B0604020202020204" pitchFamily="34" charset="0"/>
              <a:ea typeface="Kozuka Gothic Pr6N B" pitchFamily="34" charset="-128"/>
              <a:cs typeface="Arial" panose="020B0604020202020204" pitchFamily="34" charset="0"/>
            </a:rPr>
            <a:t> </a:t>
          </a:r>
        </a:p>
        <a:p>
          <a:r>
            <a:rPr lang="en-US" sz="1800" b="1" dirty="0" smtClean="0">
              <a:solidFill>
                <a:schemeClr val="bg1"/>
              </a:solidFill>
              <a:latin typeface="Arial" panose="020B0604020202020204" pitchFamily="34" charset="0"/>
              <a:ea typeface="Kozuka Gothic Pr6N B" pitchFamily="34" charset="-128"/>
              <a:cs typeface="Arial" panose="020B0604020202020204" pitchFamily="34" charset="0"/>
            </a:rPr>
            <a:t>- 1 Semester 1 </a:t>
          </a:r>
          <a:r>
            <a:rPr lang="en-US" sz="1800" b="1" dirty="0" err="1" smtClean="0">
              <a:solidFill>
                <a:schemeClr val="bg1"/>
              </a:solidFill>
              <a:latin typeface="Arial" panose="020B0604020202020204" pitchFamily="34" charset="0"/>
              <a:ea typeface="Kozuka Gothic Pr6N B" pitchFamily="34" charset="-128"/>
              <a:cs typeface="Arial" panose="020B0604020202020204" pitchFamily="34" charset="0"/>
            </a:rPr>
            <a:t>kredit</a:t>
          </a:r>
          <a:r>
            <a:rPr lang="en-US" sz="1800" b="1" dirty="0" smtClean="0">
              <a:solidFill>
                <a:schemeClr val="bg1"/>
              </a:solidFill>
              <a:latin typeface="Arial" panose="020B0604020202020204" pitchFamily="34" charset="0"/>
              <a:ea typeface="Kozuka Gothic Pr6N B" pitchFamily="34" charset="-128"/>
              <a:cs typeface="Arial" panose="020B0604020202020204" pitchFamily="34" charset="0"/>
            </a:rPr>
            <a:t>  </a:t>
          </a:r>
          <a:r>
            <a:rPr lang="en-US" sz="1800" b="1" dirty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endParaRPr lang="en-US" sz="1800" b="1" dirty="0">
            <a:solidFill>
              <a:schemeClr val="bg1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D33DF43C-BCCF-48EE-B44E-EEEE81EEFBFD}" type="parTrans" cxnId="{ADBCD86B-DD08-4A1B-837D-1C3A05C50CE0}">
      <dgm:prSet/>
      <dgm:spPr/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6810F660-839E-40DE-B65E-0F28B45917AD}" type="sibTrans" cxnId="{ADBCD86B-DD08-4A1B-837D-1C3A05C50CE0}">
      <dgm:prSet custT="1"/>
      <dgm:spPr>
        <a:xfrm rot="5400000">
          <a:off x="5397500" y="1041399"/>
          <a:ext cx="380999" cy="457200"/>
        </a:xfrm>
        <a:solidFill>
          <a:srgbClr val="2D2D8A">
            <a:shade val="9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 sz="1800">
            <a:solidFill>
              <a:schemeClr val="bg1"/>
            </a:solidFill>
            <a:latin typeface="Arial"/>
            <a:ea typeface="+mn-ea"/>
            <a:cs typeface="+mn-cs"/>
          </a:endParaRPr>
        </a:p>
      </dgm:t>
    </dgm:pt>
    <dgm:pt modelId="{70D13F85-92F4-4350-94AA-6B9D80851528}">
      <dgm:prSet phldrT="[Text]" custT="1"/>
      <dgm:spPr>
        <a:xfrm>
          <a:off x="4149725" y="1523999"/>
          <a:ext cx="2876549" cy="1016000"/>
        </a:xfrm>
        <a:solidFill>
          <a:schemeClr val="bg2">
            <a:lumMod val="50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dirty="0" smtClean="0">
              <a:solidFill>
                <a:schemeClr val="tx1"/>
              </a:solidFill>
              <a:latin typeface="Arial Black" pitchFamily="34" charset="0"/>
              <a:ea typeface="+mn-ea"/>
              <a:cs typeface="+mn-cs"/>
            </a:rPr>
            <a:t>PELAKSANAAN KELAS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dirty="0" smtClean="0">
              <a:solidFill>
                <a:schemeClr val="bg1"/>
              </a:solidFill>
              <a:latin typeface="Arial Black" pitchFamily="34" charset="0"/>
              <a:ea typeface="+mn-ea"/>
              <a:cs typeface="+mn-cs"/>
            </a:rPr>
            <a:t>- </a:t>
          </a:r>
          <a:r>
            <a:rPr lang="en-US" sz="1800" b="1" dirty="0" err="1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Pada</a:t>
          </a:r>
          <a:r>
            <a:rPr lang="en-US" sz="1800" b="1" dirty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en-US" sz="1800" b="1" dirty="0" err="1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hari</a:t>
          </a:r>
          <a:r>
            <a:rPr lang="en-US" sz="1800" b="1" dirty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en-US" sz="1800" b="1" dirty="0" err="1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Sabtu</a:t>
          </a:r>
          <a:endParaRPr lang="en-US" sz="1800" b="1" dirty="0" smtClean="0">
            <a:solidFill>
              <a:schemeClr val="bg1"/>
            </a:solidFill>
            <a:latin typeface="Arial" pitchFamily="34" charset="0"/>
            <a:ea typeface="+mn-ea"/>
            <a:cs typeface="Arial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dirty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- 3 jam </a:t>
          </a:r>
          <a:r>
            <a:rPr lang="en-US" sz="1800" b="1" dirty="0" err="1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selama</a:t>
          </a:r>
          <a:r>
            <a:rPr lang="en-US" sz="1800" b="1" dirty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 14 </a:t>
          </a:r>
          <a:r>
            <a:rPr lang="en-US" sz="1800" b="1" dirty="0" err="1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minggu</a:t>
          </a:r>
          <a:endParaRPr lang="en-US" sz="1800" b="1" dirty="0" smtClean="0">
            <a:solidFill>
              <a:schemeClr val="bg1"/>
            </a:solidFill>
            <a:latin typeface="Arial" pitchFamily="34" charset="0"/>
            <a:ea typeface="+mn-ea"/>
            <a:cs typeface="Arial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n-US" sz="1800" b="0" dirty="0" smtClean="0">
            <a:solidFill>
              <a:schemeClr val="bg1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F19E61D0-88DF-46DB-A36E-9222BAB5F6FA}" type="parTrans" cxnId="{4ABF0572-9B6B-4B07-8DDD-E81A58E3F7EB}">
      <dgm:prSet/>
      <dgm:spPr/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C9977F00-F603-472E-988D-DFA7F0395EB0}" type="sibTrans" cxnId="{4ABF0572-9B6B-4B07-8DDD-E81A58E3F7EB}">
      <dgm:prSet custT="1"/>
      <dgm:spPr>
        <a:xfrm rot="5400000">
          <a:off x="5397500" y="2565399"/>
          <a:ext cx="381000" cy="457200"/>
        </a:xfrm>
        <a:solidFill>
          <a:schemeClr val="accent2">
            <a:lumMod val="50000"/>
          </a:schemeClr>
        </a:solidFill>
        <a:ln>
          <a:noFill/>
        </a:ln>
        <a:effectLst/>
      </dgm:spPr>
      <dgm:t>
        <a:bodyPr/>
        <a:lstStyle/>
        <a:p>
          <a:endParaRPr lang="en-US" sz="1800">
            <a:solidFill>
              <a:schemeClr val="bg1"/>
            </a:solidFill>
            <a:latin typeface="Arial"/>
            <a:ea typeface="+mn-ea"/>
            <a:cs typeface="+mn-cs"/>
          </a:endParaRPr>
        </a:p>
      </dgm:t>
    </dgm:pt>
    <dgm:pt modelId="{DA477123-446C-40B5-AC62-F4C725BAD205}">
      <dgm:prSet phldrT="[Text]" custT="1"/>
      <dgm:spPr>
        <a:xfrm>
          <a:off x="4149725" y="0"/>
          <a:ext cx="2876549" cy="1016000"/>
        </a:xfrm>
        <a:solidFill>
          <a:schemeClr val="bg2">
            <a:lumMod val="50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  <a:latin typeface="Arial Black" pitchFamily="34" charset="0"/>
              <a:ea typeface="+mn-ea"/>
              <a:cs typeface="+mn-cs"/>
            </a:rPr>
            <a:t>KURSUS MELEBIHI 1 KREDIT</a:t>
          </a:r>
        </a:p>
        <a:p>
          <a:r>
            <a:rPr lang="en-US" sz="1800" b="1" dirty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- </a:t>
          </a:r>
          <a:r>
            <a:rPr lang="en-US" sz="1800" b="1" dirty="0" err="1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Tidak</a:t>
          </a:r>
          <a:r>
            <a:rPr lang="en-US" sz="1800" b="1" dirty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en-US" sz="1800" b="1" dirty="0" err="1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perlu</a:t>
          </a:r>
          <a:r>
            <a:rPr lang="en-US" sz="1800" b="1" dirty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en-US" sz="1800" b="1" dirty="0" err="1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mengambil</a:t>
          </a:r>
          <a:r>
            <a:rPr lang="en-US" sz="1800" b="1" dirty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en-US" sz="1800" b="1" dirty="0" err="1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kursus</a:t>
          </a:r>
          <a:r>
            <a:rPr lang="en-US" sz="1800" b="1" dirty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 lain</a:t>
          </a:r>
        </a:p>
        <a:p>
          <a:r>
            <a:rPr lang="en-US" sz="1800" b="1" dirty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- </a:t>
          </a:r>
          <a:r>
            <a:rPr lang="en-US" sz="1800" b="1" dirty="0" err="1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Contoh</a:t>
          </a:r>
          <a:r>
            <a:rPr lang="en-US" sz="1800" b="1" dirty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: </a:t>
          </a:r>
          <a:r>
            <a:rPr lang="en-US" sz="1800" b="1" dirty="0" err="1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Pengakap</a:t>
          </a:r>
          <a:r>
            <a:rPr lang="en-US" sz="1800" b="1" dirty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 (4 </a:t>
          </a:r>
          <a:r>
            <a:rPr lang="en-US" sz="1800" b="1" dirty="0" err="1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kredit</a:t>
          </a:r>
          <a:r>
            <a:rPr lang="en-US" sz="1800" b="1" dirty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), BBSM (2 </a:t>
          </a:r>
          <a:r>
            <a:rPr lang="en-US" sz="1800" b="1" dirty="0" err="1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kredit</a:t>
          </a:r>
          <a:r>
            <a:rPr lang="en-US" sz="1800" b="1" dirty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) &amp; Pembangunan </a:t>
          </a:r>
          <a:r>
            <a:rPr lang="en-US" sz="1800" b="1" dirty="0" err="1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Kesukarelawanan</a:t>
          </a:r>
          <a:r>
            <a:rPr lang="en-US" sz="1800" b="1" dirty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 (2 </a:t>
          </a:r>
          <a:r>
            <a:rPr lang="en-US" sz="1800" b="1" dirty="0" err="1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kredit</a:t>
          </a:r>
          <a:r>
            <a:rPr lang="en-US" sz="1800" b="1" dirty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)</a:t>
          </a:r>
          <a:endParaRPr lang="en-US" sz="1800" b="1" dirty="0">
            <a:solidFill>
              <a:schemeClr val="bg1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517E4B4F-1B91-49F9-AA89-9D3EE51DF68E}" type="parTrans" cxnId="{3EC024D5-F365-4C4B-B341-5DAE8C0B1912}">
      <dgm:prSet/>
      <dgm:spPr/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58C1041E-5CA3-48B4-8521-84900F1D066B}" type="sibTrans" cxnId="{3EC024D5-F365-4C4B-B341-5DAE8C0B1912}">
      <dgm:prSet/>
      <dgm:spPr/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B8128D75-EE4F-4A06-8C2B-0D6EC38C2CBF}" type="pres">
      <dgm:prSet presAssocID="{072B68D4-6F4E-40AC-91DD-141906E49978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CD3958F7-0E3B-4FD8-AB91-EE90278BC58B}" type="pres">
      <dgm:prSet presAssocID="{8DDB4D50-3828-4A5E-AC45-40C44FC7343E}" presName="node" presStyleLbl="node1" presStyleIdx="0" presStyleCnt="3" custScaleX="226171" custScaleY="12938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73AD4A69-4A52-46C5-9B2C-E733927DAF8F}" type="pres">
      <dgm:prSet presAssocID="{6810F660-839E-40DE-B65E-0F28B45917AD}" presName="sibTrans" presStyleLbl="sibTrans2D1" presStyleIdx="0" presStyleCnt="2" custAng="21459485" custFlipHor="1" custScaleX="144529" custScaleY="125819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CC3F89C7-1211-4B8D-B2D8-B978585F01F1}" type="pres">
      <dgm:prSet presAssocID="{6810F660-839E-40DE-B65E-0F28B45917AD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11160EBC-C03A-46F7-A7DC-6EF5D0DCD82A}" type="pres">
      <dgm:prSet presAssocID="{70D13F85-92F4-4350-94AA-6B9D80851528}" presName="node" presStyleLbl="node1" presStyleIdx="1" presStyleCnt="3" custScaleX="227635" custScaleY="138628" custLinFactNeighborX="-1856" custLinFactNeighborY="-495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A7FC8830-09CC-407F-8354-CECE070FDAB4}" type="pres">
      <dgm:prSet presAssocID="{C9977F00-F603-472E-988D-DFA7F0395EB0}" presName="sibTrans" presStyleLbl="sibTrans2D1" presStyleIdx="1" presStyleCnt="2" custAng="165308" custScaleX="116662" custScaleY="137874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54A20A81-2F02-4F0A-84E2-BCEE890E58EE}" type="pres">
      <dgm:prSet presAssocID="{C9977F00-F603-472E-988D-DFA7F0395EB0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4700ECA6-64CD-41DD-85DC-F70679693ACB}" type="pres">
      <dgm:prSet presAssocID="{DA477123-446C-40B5-AC62-F4C725BAD205}" presName="node" presStyleLbl="node1" presStyleIdx="2" presStyleCnt="3" custScaleX="229616" custScaleY="152310" custLinFactNeighborX="346" custLinFactNeighborY="-276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</dgm:ptLst>
  <dgm:cxnLst>
    <dgm:cxn modelId="{3B150413-9496-4AA6-9264-5A016E2E7B75}" type="presOf" srcId="{70D13F85-92F4-4350-94AA-6B9D80851528}" destId="{11160EBC-C03A-46F7-A7DC-6EF5D0DCD82A}" srcOrd="0" destOrd="0" presId="urn:microsoft.com/office/officeart/2005/8/layout/process2"/>
    <dgm:cxn modelId="{5D1AC463-240E-4061-966F-C14A11DC692C}" type="presOf" srcId="{C9977F00-F603-472E-988D-DFA7F0395EB0}" destId="{54A20A81-2F02-4F0A-84E2-BCEE890E58EE}" srcOrd="1" destOrd="0" presId="urn:microsoft.com/office/officeart/2005/8/layout/process2"/>
    <dgm:cxn modelId="{F9280D41-E20E-484B-A2F1-C12DAFB3BDB8}" type="presOf" srcId="{072B68D4-6F4E-40AC-91DD-141906E49978}" destId="{B8128D75-EE4F-4A06-8C2B-0D6EC38C2CBF}" srcOrd="0" destOrd="0" presId="urn:microsoft.com/office/officeart/2005/8/layout/process2"/>
    <dgm:cxn modelId="{4ABF0572-9B6B-4B07-8DDD-E81A58E3F7EB}" srcId="{072B68D4-6F4E-40AC-91DD-141906E49978}" destId="{70D13F85-92F4-4350-94AA-6B9D80851528}" srcOrd="1" destOrd="0" parTransId="{F19E61D0-88DF-46DB-A36E-9222BAB5F6FA}" sibTransId="{C9977F00-F603-472E-988D-DFA7F0395EB0}"/>
    <dgm:cxn modelId="{E6DF6303-3914-4F84-8A96-385B8293FA03}" type="presOf" srcId="{6810F660-839E-40DE-B65E-0F28B45917AD}" destId="{73AD4A69-4A52-46C5-9B2C-E733927DAF8F}" srcOrd="0" destOrd="0" presId="urn:microsoft.com/office/officeart/2005/8/layout/process2"/>
    <dgm:cxn modelId="{6C42BC89-2F11-4F73-8FBF-63B5D8898DC0}" type="presOf" srcId="{8DDB4D50-3828-4A5E-AC45-40C44FC7343E}" destId="{CD3958F7-0E3B-4FD8-AB91-EE90278BC58B}" srcOrd="0" destOrd="0" presId="urn:microsoft.com/office/officeart/2005/8/layout/process2"/>
    <dgm:cxn modelId="{3EC024D5-F365-4C4B-B341-5DAE8C0B1912}" srcId="{072B68D4-6F4E-40AC-91DD-141906E49978}" destId="{DA477123-446C-40B5-AC62-F4C725BAD205}" srcOrd="2" destOrd="0" parTransId="{517E4B4F-1B91-49F9-AA89-9D3EE51DF68E}" sibTransId="{58C1041E-5CA3-48B4-8521-84900F1D066B}"/>
    <dgm:cxn modelId="{F60BF249-A8E2-464D-BFD8-CBB6199034F0}" type="presOf" srcId="{DA477123-446C-40B5-AC62-F4C725BAD205}" destId="{4700ECA6-64CD-41DD-85DC-F70679693ACB}" srcOrd="0" destOrd="0" presId="urn:microsoft.com/office/officeart/2005/8/layout/process2"/>
    <dgm:cxn modelId="{ADBCD86B-DD08-4A1B-837D-1C3A05C50CE0}" srcId="{072B68D4-6F4E-40AC-91DD-141906E49978}" destId="{8DDB4D50-3828-4A5E-AC45-40C44FC7343E}" srcOrd="0" destOrd="0" parTransId="{D33DF43C-BCCF-48EE-B44E-EEEE81EEFBFD}" sibTransId="{6810F660-839E-40DE-B65E-0F28B45917AD}"/>
    <dgm:cxn modelId="{B162ACA1-8EC0-42FF-AD82-1B07EE068DBB}" type="presOf" srcId="{6810F660-839E-40DE-B65E-0F28B45917AD}" destId="{CC3F89C7-1211-4B8D-B2D8-B978585F01F1}" srcOrd="1" destOrd="0" presId="urn:microsoft.com/office/officeart/2005/8/layout/process2"/>
    <dgm:cxn modelId="{A01B5508-310F-4F0C-BAC8-CC0C6E322D4F}" type="presOf" srcId="{C9977F00-F603-472E-988D-DFA7F0395EB0}" destId="{A7FC8830-09CC-407F-8354-CECE070FDAB4}" srcOrd="0" destOrd="0" presId="urn:microsoft.com/office/officeart/2005/8/layout/process2"/>
    <dgm:cxn modelId="{5DED15D4-2997-44FF-97D7-09FAA3E9E985}" type="presParOf" srcId="{B8128D75-EE4F-4A06-8C2B-0D6EC38C2CBF}" destId="{CD3958F7-0E3B-4FD8-AB91-EE90278BC58B}" srcOrd="0" destOrd="0" presId="urn:microsoft.com/office/officeart/2005/8/layout/process2"/>
    <dgm:cxn modelId="{53CD16CB-B871-4ADF-B700-FA868958FFB4}" type="presParOf" srcId="{B8128D75-EE4F-4A06-8C2B-0D6EC38C2CBF}" destId="{73AD4A69-4A52-46C5-9B2C-E733927DAF8F}" srcOrd="1" destOrd="0" presId="urn:microsoft.com/office/officeart/2005/8/layout/process2"/>
    <dgm:cxn modelId="{735EA2C2-2BF5-4491-9741-0BA494E636C4}" type="presParOf" srcId="{73AD4A69-4A52-46C5-9B2C-E733927DAF8F}" destId="{CC3F89C7-1211-4B8D-B2D8-B978585F01F1}" srcOrd="0" destOrd="0" presId="urn:microsoft.com/office/officeart/2005/8/layout/process2"/>
    <dgm:cxn modelId="{305E1088-4485-4734-A3B1-BB33752B96BC}" type="presParOf" srcId="{B8128D75-EE4F-4A06-8C2B-0D6EC38C2CBF}" destId="{11160EBC-C03A-46F7-A7DC-6EF5D0DCD82A}" srcOrd="2" destOrd="0" presId="urn:microsoft.com/office/officeart/2005/8/layout/process2"/>
    <dgm:cxn modelId="{B0666004-A76A-4FDC-B970-DE321CB23395}" type="presParOf" srcId="{B8128D75-EE4F-4A06-8C2B-0D6EC38C2CBF}" destId="{A7FC8830-09CC-407F-8354-CECE070FDAB4}" srcOrd="3" destOrd="0" presId="urn:microsoft.com/office/officeart/2005/8/layout/process2"/>
    <dgm:cxn modelId="{AA2D7A0C-246C-4ADD-A4B7-BBAF3B36612B}" type="presParOf" srcId="{A7FC8830-09CC-407F-8354-CECE070FDAB4}" destId="{54A20A81-2F02-4F0A-84E2-BCEE890E58EE}" srcOrd="0" destOrd="0" presId="urn:microsoft.com/office/officeart/2005/8/layout/process2"/>
    <dgm:cxn modelId="{9E1FD9A3-33CB-4751-B645-E24DB1AEED0F}" type="presParOf" srcId="{B8128D75-EE4F-4A06-8C2B-0D6EC38C2CBF}" destId="{4700ECA6-64CD-41DD-85DC-F70679693ACB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CC01E3-804E-497B-A0DA-A8ED9B7DBAA9}">
      <dsp:nvSpPr>
        <dsp:cNvPr id="0" name=""/>
        <dsp:cNvSpPr/>
      </dsp:nvSpPr>
      <dsp:spPr>
        <a:xfrm rot="5400000">
          <a:off x="4713034" y="-1529550"/>
          <a:ext cx="1766186" cy="526694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2600" kern="1200" dirty="0" err="1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Menjadi</a:t>
          </a:r>
          <a:r>
            <a:rPr lang="en-MY" sz="2600" kern="1200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MY" sz="2600" kern="1200" dirty="0" err="1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sebuah</a:t>
          </a:r>
          <a:r>
            <a:rPr lang="en-MY" sz="2600" kern="1200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MY" sz="2600" kern="1200" dirty="0" err="1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pusat</a:t>
          </a:r>
          <a:r>
            <a:rPr lang="en-MY" sz="2600" kern="1200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MY" sz="2600" kern="1200" dirty="0" err="1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pembangunan</a:t>
          </a:r>
          <a:r>
            <a:rPr lang="en-MY" sz="2600" kern="1200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MY" sz="2600" kern="1200" dirty="0" err="1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sahsiah</a:t>
          </a:r>
          <a:r>
            <a:rPr lang="en-MY" sz="2600" kern="1200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MY" sz="2600" kern="1200" dirty="0" err="1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pelajar</a:t>
          </a:r>
          <a:r>
            <a:rPr lang="en-MY" sz="2600" kern="1200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yang </a:t>
          </a:r>
          <a:r>
            <a:rPr lang="en-MY" sz="2600" kern="120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berketerampilan</a:t>
          </a:r>
          <a:r>
            <a:rPr lang="en-MY" sz="2600" kern="1200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MY" sz="2600" kern="1200" dirty="0" err="1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dan</a:t>
          </a:r>
          <a:r>
            <a:rPr lang="en-MY" sz="2600" kern="1200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MY" sz="2600" kern="1200" dirty="0" err="1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holistik</a:t>
          </a:r>
          <a:r>
            <a:rPr lang="en-MY" sz="2600" kern="1200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600" kern="1200" dirty="0">
            <a:latin typeface="+mn-lt"/>
          </a:endParaRPr>
        </a:p>
      </dsp:txBody>
      <dsp:txXfrm rot="-5400000">
        <a:off x="2962655" y="307047"/>
        <a:ext cx="5180726" cy="1593750"/>
      </dsp:txXfrm>
    </dsp:sp>
    <dsp:sp modelId="{1FC0FD4C-FF40-4254-A6A6-DA8C4A23CDEE}">
      <dsp:nvSpPr>
        <dsp:cNvPr id="0" name=""/>
        <dsp:cNvSpPr/>
      </dsp:nvSpPr>
      <dsp:spPr>
        <a:xfrm>
          <a:off x="0" y="55"/>
          <a:ext cx="2962656" cy="220773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 err="1" smtClean="0">
              <a:solidFill>
                <a:schemeClr val="tx1"/>
              </a:solidFill>
            </a:rPr>
            <a:t>Visi</a:t>
          </a:r>
          <a:endParaRPr lang="en-US" sz="6500" b="1" kern="1200" dirty="0">
            <a:solidFill>
              <a:schemeClr val="tx1"/>
            </a:solidFill>
          </a:endParaRPr>
        </a:p>
      </dsp:txBody>
      <dsp:txXfrm>
        <a:off x="107773" y="107828"/>
        <a:ext cx="2747110" cy="1992186"/>
      </dsp:txXfrm>
    </dsp:sp>
    <dsp:sp modelId="{CCE8289F-D528-494A-A3BA-1194282F55AC}">
      <dsp:nvSpPr>
        <dsp:cNvPr id="0" name=""/>
        <dsp:cNvSpPr/>
      </dsp:nvSpPr>
      <dsp:spPr>
        <a:xfrm rot="5400000">
          <a:off x="4713034" y="788569"/>
          <a:ext cx="1766186" cy="5266944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2600" kern="1200" dirty="0" err="1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Membangun</a:t>
          </a:r>
          <a:r>
            <a:rPr lang="en-MY" sz="2600" kern="1200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MY" sz="2600" kern="1200" dirty="0" err="1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dan</a:t>
          </a:r>
          <a:r>
            <a:rPr lang="en-MY" sz="2600" kern="1200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MY" sz="2600" kern="1200" dirty="0" err="1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memperkukuh</a:t>
          </a:r>
          <a:r>
            <a:rPr lang="en-MY" sz="2600" kern="1200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MY" sz="2600" kern="1200" dirty="0" err="1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sahsiah</a:t>
          </a:r>
          <a:r>
            <a:rPr lang="en-MY" sz="2600" kern="1200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MY" sz="2600" kern="1200" dirty="0" err="1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pelajar</a:t>
          </a:r>
          <a:r>
            <a:rPr lang="en-MY" sz="2600" kern="1200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MY" sz="2600" kern="1200" dirty="0" err="1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melalui</a:t>
          </a:r>
          <a:r>
            <a:rPr lang="en-MY" sz="2600" kern="1200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MY" sz="2600" kern="1200" dirty="0" err="1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aktiviti</a:t>
          </a:r>
          <a:r>
            <a:rPr lang="en-MY" sz="2600" kern="1200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MY" sz="2600" kern="1200" dirty="0" err="1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kokurikulum</a:t>
          </a:r>
          <a:r>
            <a:rPr lang="en-MY" sz="2600" kern="1200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MY" sz="2600" kern="1200" dirty="0" err="1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dan</a:t>
          </a:r>
          <a:r>
            <a:rPr lang="en-MY" sz="2600" kern="1200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MY" sz="2600" kern="1200" dirty="0" err="1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penerapan</a:t>
          </a:r>
          <a:r>
            <a:rPr lang="en-MY" sz="2600" kern="1200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MY" sz="2600" kern="1200" dirty="0" err="1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kemahiran</a:t>
          </a:r>
          <a:r>
            <a:rPr lang="en-MY" sz="2600" kern="1200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MY" sz="2600" kern="1200" dirty="0" err="1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insaniah</a:t>
          </a:r>
          <a:endParaRPr lang="en-US" sz="2600" kern="1200" dirty="0">
            <a:latin typeface="+mn-lt"/>
          </a:endParaRPr>
        </a:p>
      </dsp:txBody>
      <dsp:txXfrm rot="-5400000">
        <a:off x="2962655" y="2625166"/>
        <a:ext cx="5180726" cy="1593750"/>
      </dsp:txXfrm>
    </dsp:sp>
    <dsp:sp modelId="{2DFC63E0-9F21-40AD-956F-4A15E5630527}">
      <dsp:nvSpPr>
        <dsp:cNvPr id="0" name=""/>
        <dsp:cNvSpPr/>
      </dsp:nvSpPr>
      <dsp:spPr>
        <a:xfrm>
          <a:off x="0" y="2318174"/>
          <a:ext cx="2962656" cy="2207732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 err="1" smtClean="0">
              <a:solidFill>
                <a:schemeClr val="tx1"/>
              </a:solidFill>
            </a:rPr>
            <a:t>Misi</a:t>
          </a:r>
          <a:endParaRPr lang="en-US" sz="6500" b="1" kern="1200" dirty="0">
            <a:solidFill>
              <a:schemeClr val="tx1"/>
            </a:solidFill>
          </a:endParaRPr>
        </a:p>
      </dsp:txBody>
      <dsp:txXfrm>
        <a:off x="107773" y="2425947"/>
        <a:ext cx="2747110" cy="19921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3958F7-0E3B-4FD8-AB91-EE90278BC58B}">
      <dsp:nvSpPr>
        <dsp:cNvPr id="0" name=""/>
        <dsp:cNvSpPr/>
      </dsp:nvSpPr>
      <dsp:spPr>
        <a:xfrm>
          <a:off x="252067" y="2817"/>
          <a:ext cx="7877865" cy="1126632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Arial Black" pitchFamily="34" charset="0"/>
              <a:ea typeface="+mn-ea"/>
              <a:cs typeface="+mn-cs"/>
            </a:rPr>
            <a:t>KKB KURSUS WAJIB UNIVERSITI (YW)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  <a:latin typeface="Arial" panose="020B0604020202020204" pitchFamily="34" charset="0"/>
              <a:ea typeface="Kozuka Gothic Pr6N B" pitchFamily="34" charset="-128"/>
              <a:cs typeface="Arial" panose="020B0604020202020204" pitchFamily="34" charset="0"/>
            </a:rPr>
            <a:t>- </a:t>
          </a:r>
          <a:r>
            <a:rPr lang="en-US" sz="1800" b="1" kern="1200" dirty="0" err="1" smtClean="0">
              <a:solidFill>
                <a:schemeClr val="bg1"/>
              </a:solidFill>
              <a:latin typeface="Arial" panose="020B0604020202020204" pitchFamily="34" charset="0"/>
              <a:ea typeface="Kozuka Gothic Pr6N B" pitchFamily="34" charset="-128"/>
              <a:cs typeface="Arial" panose="020B0604020202020204" pitchFamily="34" charset="0"/>
            </a:rPr>
            <a:t>Pelajar</a:t>
          </a:r>
          <a:r>
            <a:rPr lang="en-US" sz="1800" b="1" kern="1200" dirty="0" smtClean="0">
              <a:solidFill>
                <a:schemeClr val="bg1"/>
              </a:solidFill>
              <a:latin typeface="Arial" panose="020B0604020202020204" pitchFamily="34" charset="0"/>
              <a:ea typeface="Kozuka Gothic Pr6N B" pitchFamily="34" charset="-128"/>
              <a:cs typeface="Arial" panose="020B0604020202020204" pitchFamily="34" charset="0"/>
            </a:rPr>
            <a:t> </a:t>
          </a:r>
          <a:r>
            <a:rPr lang="en-US" sz="1800" b="1" kern="1200" dirty="0" err="1" smtClean="0">
              <a:solidFill>
                <a:schemeClr val="bg1"/>
              </a:solidFill>
              <a:latin typeface="Arial" panose="020B0604020202020204" pitchFamily="34" charset="0"/>
              <a:ea typeface="Kozuka Gothic Pr6N B" pitchFamily="34" charset="-128"/>
              <a:cs typeface="Arial" panose="020B0604020202020204" pitchFamily="34" charset="0"/>
            </a:rPr>
            <a:t>perlu</a:t>
          </a:r>
          <a:r>
            <a:rPr lang="en-US" sz="1800" b="1" kern="1200" dirty="0" smtClean="0">
              <a:solidFill>
                <a:schemeClr val="bg1"/>
              </a:solidFill>
              <a:latin typeface="Arial" panose="020B0604020202020204" pitchFamily="34" charset="0"/>
              <a:ea typeface="Kozuka Gothic Pr6N B" pitchFamily="34" charset="-128"/>
              <a:cs typeface="Arial" panose="020B0604020202020204" pitchFamily="34" charset="0"/>
            </a:rPr>
            <a:t> </a:t>
          </a:r>
          <a:r>
            <a:rPr lang="en-US" sz="1800" b="1" kern="1200" dirty="0" err="1" smtClean="0">
              <a:solidFill>
                <a:schemeClr val="bg1"/>
              </a:solidFill>
              <a:latin typeface="Arial" panose="020B0604020202020204" pitchFamily="34" charset="0"/>
              <a:ea typeface="Kozuka Gothic Pr6N B" pitchFamily="34" charset="-128"/>
              <a:cs typeface="Arial" panose="020B0604020202020204" pitchFamily="34" charset="0"/>
            </a:rPr>
            <a:t>ambil</a:t>
          </a:r>
          <a:r>
            <a:rPr lang="en-US" sz="1800" b="1" kern="1200" dirty="0" smtClean="0">
              <a:solidFill>
                <a:schemeClr val="bg1"/>
              </a:solidFill>
              <a:latin typeface="Arial" panose="020B0604020202020204" pitchFamily="34" charset="0"/>
              <a:ea typeface="Kozuka Gothic Pr6N B" pitchFamily="34" charset="-128"/>
              <a:cs typeface="Arial" panose="020B0604020202020204" pitchFamily="34" charset="0"/>
            </a:rPr>
            <a:t> 2 </a:t>
          </a:r>
          <a:r>
            <a:rPr lang="en-US" sz="1800" b="1" kern="1200" dirty="0" err="1" smtClean="0">
              <a:solidFill>
                <a:schemeClr val="bg1"/>
              </a:solidFill>
              <a:latin typeface="Arial" panose="020B0604020202020204" pitchFamily="34" charset="0"/>
              <a:ea typeface="Kozuka Gothic Pr6N B" pitchFamily="34" charset="-128"/>
              <a:cs typeface="Arial" panose="020B0604020202020204" pitchFamily="34" charset="0"/>
            </a:rPr>
            <a:t>kredit</a:t>
          </a:r>
          <a:r>
            <a:rPr lang="en-US" sz="1800" b="1" kern="1200" dirty="0" smtClean="0">
              <a:solidFill>
                <a:schemeClr val="bg1"/>
              </a:solidFill>
              <a:latin typeface="Arial" panose="020B0604020202020204" pitchFamily="34" charset="0"/>
              <a:ea typeface="Kozuka Gothic Pr6N B" pitchFamily="34" charset="-128"/>
              <a:cs typeface="Arial" panose="020B0604020202020204" pitchFamily="34" charset="0"/>
            </a:rPr>
            <a:t> </a:t>
          </a:r>
          <a:r>
            <a:rPr lang="en-US" sz="1800" b="1" kern="1200" dirty="0" err="1" smtClean="0">
              <a:solidFill>
                <a:schemeClr val="bg1"/>
              </a:solidFill>
              <a:latin typeface="Arial" panose="020B0604020202020204" pitchFamily="34" charset="0"/>
              <a:ea typeface="Kozuka Gothic Pr6N B" pitchFamily="34" charset="-128"/>
              <a:cs typeface="Arial" panose="020B0604020202020204" pitchFamily="34" charset="0"/>
            </a:rPr>
            <a:t>sebagai</a:t>
          </a:r>
          <a:r>
            <a:rPr lang="en-US" sz="1800" b="1" kern="1200" dirty="0" smtClean="0">
              <a:solidFill>
                <a:schemeClr val="bg1"/>
              </a:solidFill>
              <a:latin typeface="Arial" panose="020B0604020202020204" pitchFamily="34" charset="0"/>
              <a:ea typeface="Kozuka Gothic Pr6N B" pitchFamily="34" charset="-128"/>
              <a:cs typeface="Arial" panose="020B0604020202020204" pitchFamily="34" charset="0"/>
            </a:rPr>
            <a:t> </a:t>
          </a:r>
          <a:r>
            <a:rPr lang="en-US" sz="1800" b="1" kern="1200" dirty="0" err="1" smtClean="0">
              <a:solidFill>
                <a:schemeClr val="bg1"/>
              </a:solidFill>
              <a:latin typeface="Arial" panose="020B0604020202020204" pitchFamily="34" charset="0"/>
              <a:ea typeface="Kozuka Gothic Pr6N B" pitchFamily="34" charset="-128"/>
              <a:cs typeface="Arial" panose="020B0604020202020204" pitchFamily="34" charset="0"/>
            </a:rPr>
            <a:t>syarat</a:t>
          </a:r>
          <a:r>
            <a:rPr lang="en-US" sz="1800" b="1" kern="1200" dirty="0" smtClean="0">
              <a:solidFill>
                <a:schemeClr val="bg1"/>
              </a:solidFill>
              <a:latin typeface="Arial" panose="020B0604020202020204" pitchFamily="34" charset="0"/>
              <a:ea typeface="Kozuka Gothic Pr6N B" pitchFamily="34" charset="-128"/>
              <a:cs typeface="Arial" panose="020B0604020202020204" pitchFamily="34" charset="0"/>
            </a:rPr>
            <a:t> </a:t>
          </a:r>
          <a:r>
            <a:rPr lang="en-US" sz="1800" b="1" kern="1200" dirty="0" err="1" smtClean="0">
              <a:solidFill>
                <a:schemeClr val="bg1"/>
              </a:solidFill>
              <a:latin typeface="Arial" panose="020B0604020202020204" pitchFamily="34" charset="0"/>
              <a:ea typeface="Kozuka Gothic Pr6N B" pitchFamily="34" charset="-128"/>
              <a:cs typeface="Arial" panose="020B0604020202020204" pitchFamily="34" charset="0"/>
            </a:rPr>
            <a:t>bergraduat</a:t>
          </a:r>
          <a:r>
            <a:rPr lang="en-US" sz="1800" b="1" kern="1200" dirty="0" smtClean="0">
              <a:solidFill>
                <a:schemeClr val="bg1"/>
              </a:solidFill>
              <a:latin typeface="Arial" panose="020B0604020202020204" pitchFamily="34" charset="0"/>
              <a:ea typeface="Kozuka Gothic Pr6N B" pitchFamily="34" charset="-128"/>
              <a:cs typeface="Arial" panose="020B0604020202020204" pitchFamily="34" charset="0"/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  <a:latin typeface="Arial" panose="020B0604020202020204" pitchFamily="34" charset="0"/>
              <a:ea typeface="Kozuka Gothic Pr6N B" pitchFamily="34" charset="-128"/>
              <a:cs typeface="Arial" panose="020B0604020202020204" pitchFamily="34" charset="0"/>
            </a:rPr>
            <a:t>- 1 Semester 1 </a:t>
          </a:r>
          <a:r>
            <a:rPr lang="en-US" sz="1800" b="1" kern="1200" dirty="0" err="1" smtClean="0">
              <a:solidFill>
                <a:schemeClr val="bg1"/>
              </a:solidFill>
              <a:latin typeface="Arial" panose="020B0604020202020204" pitchFamily="34" charset="0"/>
              <a:ea typeface="Kozuka Gothic Pr6N B" pitchFamily="34" charset="-128"/>
              <a:cs typeface="Arial" panose="020B0604020202020204" pitchFamily="34" charset="0"/>
            </a:rPr>
            <a:t>kredit</a:t>
          </a:r>
          <a:r>
            <a:rPr lang="en-US" sz="1800" b="1" kern="1200" dirty="0" smtClean="0">
              <a:solidFill>
                <a:schemeClr val="bg1"/>
              </a:solidFill>
              <a:latin typeface="Arial" panose="020B0604020202020204" pitchFamily="34" charset="0"/>
              <a:ea typeface="Kozuka Gothic Pr6N B" pitchFamily="34" charset="-128"/>
              <a:cs typeface="Arial" panose="020B0604020202020204" pitchFamily="34" charset="0"/>
            </a:rPr>
            <a:t>  </a:t>
          </a:r>
          <a:r>
            <a:rPr lang="en-US" sz="1800" b="1" kern="1200" dirty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endParaRPr lang="en-US" sz="1800" b="1" kern="1200" dirty="0">
            <a:solidFill>
              <a:schemeClr val="bg1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285065" y="35815"/>
        <a:ext cx="7811869" cy="1060636"/>
      </dsp:txXfrm>
    </dsp:sp>
    <dsp:sp modelId="{73AD4A69-4A52-46C5-9B2C-E733927DAF8F}">
      <dsp:nvSpPr>
        <dsp:cNvPr id="0" name=""/>
        <dsp:cNvSpPr/>
      </dsp:nvSpPr>
      <dsp:spPr>
        <a:xfrm rot="16200524" flipH="1">
          <a:off x="3931803" y="1092817"/>
          <a:ext cx="455385" cy="493026"/>
        </a:xfrm>
        <a:prstGeom prst="rightArrow">
          <a:avLst>
            <a:gd name="adj1" fmla="val 60000"/>
            <a:gd name="adj2" fmla="val 50000"/>
          </a:avLst>
        </a:prstGeom>
        <a:solidFill>
          <a:srgbClr val="2D2D8A">
            <a:shade val="9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chemeClr val="bg1"/>
            </a:solidFill>
            <a:latin typeface="Arial"/>
            <a:ea typeface="+mn-ea"/>
            <a:cs typeface="+mn-cs"/>
          </a:endParaRPr>
        </a:p>
      </dsp:txBody>
      <dsp:txXfrm rot="-5400000">
        <a:off x="4011598" y="1111638"/>
        <a:ext cx="295816" cy="318770"/>
      </dsp:txXfrm>
    </dsp:sp>
    <dsp:sp modelId="{11160EBC-C03A-46F7-A7DC-6EF5D0DCD82A}">
      <dsp:nvSpPr>
        <dsp:cNvPr id="0" name=""/>
        <dsp:cNvSpPr/>
      </dsp:nvSpPr>
      <dsp:spPr>
        <a:xfrm>
          <a:off x="161923" y="1549211"/>
          <a:ext cx="7928858" cy="1207153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>
              <a:solidFill>
                <a:schemeClr val="tx1"/>
              </a:solidFill>
              <a:latin typeface="Arial Black" pitchFamily="34" charset="0"/>
              <a:ea typeface="+mn-ea"/>
              <a:cs typeface="+mn-cs"/>
            </a:rPr>
            <a:t>PELAKSANAAN KELAS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>
              <a:solidFill>
                <a:schemeClr val="bg1"/>
              </a:solidFill>
              <a:latin typeface="Arial Black" pitchFamily="34" charset="0"/>
              <a:ea typeface="+mn-ea"/>
              <a:cs typeface="+mn-cs"/>
            </a:rPr>
            <a:t>- </a:t>
          </a:r>
          <a:r>
            <a:rPr lang="en-US" sz="1800" b="1" kern="1200" dirty="0" err="1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Pada</a:t>
          </a:r>
          <a:r>
            <a:rPr lang="en-US" sz="1800" b="1" kern="1200" dirty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en-US" sz="1800" b="1" kern="1200" dirty="0" err="1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hari</a:t>
          </a:r>
          <a:r>
            <a:rPr lang="en-US" sz="1800" b="1" kern="1200" dirty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en-US" sz="1800" b="1" kern="1200" dirty="0" err="1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Sabtu</a:t>
          </a:r>
          <a:endParaRPr lang="en-US" sz="1800" b="1" kern="1200" dirty="0" smtClean="0">
            <a:solidFill>
              <a:schemeClr val="bg1"/>
            </a:solidFill>
            <a:latin typeface="Arial" pitchFamily="34" charset="0"/>
            <a:ea typeface="+mn-ea"/>
            <a:cs typeface="Arial" pitchFamily="34" charset="0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- 3 jam </a:t>
          </a:r>
          <a:r>
            <a:rPr lang="en-US" sz="1800" b="1" kern="1200" dirty="0" err="1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selama</a:t>
          </a:r>
          <a:r>
            <a:rPr lang="en-US" sz="1800" b="1" kern="1200" dirty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 14 </a:t>
          </a:r>
          <a:r>
            <a:rPr lang="en-US" sz="1800" b="1" kern="1200" dirty="0" err="1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minggu</a:t>
          </a:r>
          <a:endParaRPr lang="en-US" sz="1800" b="1" kern="1200" dirty="0" smtClean="0">
            <a:solidFill>
              <a:schemeClr val="bg1"/>
            </a:solidFill>
            <a:latin typeface="Arial" pitchFamily="34" charset="0"/>
            <a:ea typeface="+mn-ea"/>
            <a:cs typeface="Arial" pitchFamily="34" charset="0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1800" b="0" kern="1200" dirty="0" smtClean="0">
            <a:solidFill>
              <a:schemeClr val="bg1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197279" y="1584567"/>
        <a:ext cx="7858146" cy="1136441"/>
      </dsp:txXfrm>
    </dsp:sp>
    <dsp:sp modelId="{A7FC8830-09CC-407F-8354-CECE070FDAB4}">
      <dsp:nvSpPr>
        <dsp:cNvPr id="0" name=""/>
        <dsp:cNvSpPr/>
      </dsp:nvSpPr>
      <dsp:spPr>
        <a:xfrm rot="5411129">
          <a:off x="3969673" y="2707381"/>
          <a:ext cx="387383" cy="5402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chemeClr val="bg1"/>
            </a:solidFill>
            <a:latin typeface="Arial"/>
            <a:ea typeface="+mn-ea"/>
            <a:cs typeface="+mn-cs"/>
          </a:endParaRPr>
        </a:p>
      </dsp:txBody>
      <dsp:txXfrm rot="-5400000">
        <a:off x="4001474" y="2783822"/>
        <a:ext cx="324158" cy="271168"/>
      </dsp:txXfrm>
    </dsp:sp>
    <dsp:sp modelId="{4700ECA6-64CD-41DD-85DC-F70679693ACB}">
      <dsp:nvSpPr>
        <dsp:cNvPr id="0" name=""/>
        <dsp:cNvSpPr/>
      </dsp:nvSpPr>
      <dsp:spPr>
        <a:xfrm>
          <a:off x="204121" y="3198661"/>
          <a:ext cx="7997860" cy="1326294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Arial Black" pitchFamily="34" charset="0"/>
              <a:ea typeface="+mn-ea"/>
              <a:cs typeface="+mn-cs"/>
            </a:rPr>
            <a:t>KURSUS MELEBIHI 1 KREDIT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- </a:t>
          </a:r>
          <a:r>
            <a:rPr lang="en-US" sz="1800" b="1" kern="1200" dirty="0" err="1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Tidak</a:t>
          </a:r>
          <a:r>
            <a:rPr lang="en-US" sz="1800" b="1" kern="1200" dirty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en-US" sz="1800" b="1" kern="1200" dirty="0" err="1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perlu</a:t>
          </a:r>
          <a:r>
            <a:rPr lang="en-US" sz="1800" b="1" kern="1200" dirty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en-US" sz="1800" b="1" kern="1200" dirty="0" err="1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mengambil</a:t>
          </a:r>
          <a:r>
            <a:rPr lang="en-US" sz="1800" b="1" kern="1200" dirty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en-US" sz="1800" b="1" kern="1200" dirty="0" err="1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kursus</a:t>
          </a:r>
          <a:r>
            <a:rPr lang="en-US" sz="1800" b="1" kern="1200" dirty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 lain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- </a:t>
          </a:r>
          <a:r>
            <a:rPr lang="en-US" sz="1800" b="1" kern="1200" dirty="0" err="1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Contoh</a:t>
          </a:r>
          <a:r>
            <a:rPr lang="en-US" sz="1800" b="1" kern="1200" dirty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: </a:t>
          </a:r>
          <a:r>
            <a:rPr lang="en-US" sz="1800" b="1" kern="1200" dirty="0" err="1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Pengakap</a:t>
          </a:r>
          <a:r>
            <a:rPr lang="en-US" sz="1800" b="1" kern="1200" dirty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 (4 </a:t>
          </a:r>
          <a:r>
            <a:rPr lang="en-US" sz="1800" b="1" kern="1200" dirty="0" err="1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kredit</a:t>
          </a:r>
          <a:r>
            <a:rPr lang="en-US" sz="1800" b="1" kern="1200" dirty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), BBSM (2 </a:t>
          </a:r>
          <a:r>
            <a:rPr lang="en-US" sz="1800" b="1" kern="1200" dirty="0" err="1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kredit</a:t>
          </a:r>
          <a:r>
            <a:rPr lang="en-US" sz="1800" b="1" kern="1200" dirty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) &amp; Pembangunan </a:t>
          </a:r>
          <a:r>
            <a:rPr lang="en-US" sz="1800" b="1" kern="1200" dirty="0" err="1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Kesukarelawanan</a:t>
          </a:r>
          <a:r>
            <a:rPr lang="en-US" sz="1800" b="1" kern="1200" dirty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 (2 </a:t>
          </a:r>
          <a:r>
            <a:rPr lang="en-US" sz="1800" b="1" kern="1200" dirty="0" err="1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kredit</a:t>
          </a:r>
          <a:r>
            <a:rPr lang="en-US" sz="1800" b="1" kern="1200" dirty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)</a:t>
          </a:r>
          <a:endParaRPr lang="en-US" sz="1800" b="1" kern="1200" dirty="0">
            <a:solidFill>
              <a:schemeClr val="bg1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242967" y="3237507"/>
        <a:ext cx="7920168" cy="1248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29B83-8C70-4AF8-94CE-FEC46B2FA92E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C8ADF-BF3C-4017-B6F6-D7D3006A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7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DE6FF-CD7A-4348-BA49-F3C6F6440528}" type="slidenum">
              <a:rPr lang="en-MY" smtClean="0"/>
              <a:t>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36321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-UPM-Template_Option-1B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416"/>
            <a:ext cx="9144000" cy="68531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40968"/>
            <a:ext cx="7772400" cy="1368152"/>
          </a:xfrm>
        </p:spPr>
        <p:txBody>
          <a:bodyPr/>
          <a:lstStyle/>
          <a:p>
            <a:r>
              <a:rPr lang="en-US" dirty="0" smtClean="0"/>
              <a:t>Text Title/</a:t>
            </a:r>
            <a:r>
              <a:rPr lang="en-US" dirty="0" err="1" smtClean="0"/>
              <a:t>Presentator</a:t>
            </a:r>
            <a:r>
              <a:rPr lang="en-US" dirty="0" smtClean="0"/>
              <a:t>/Address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126856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533639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E690-F0D0-4F80-8DD0-656C2954D908}" type="datetimeFigureOut">
              <a:rPr lang="en-MY" smtClean="0"/>
              <a:t>22/8/2019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6125E-33A8-415F-BA86-F6013E50CC8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70989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E690-F0D0-4F80-8DD0-656C2954D908}" type="datetimeFigureOut">
              <a:rPr lang="en-MY" smtClean="0"/>
              <a:t>22/8/2019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6125E-33A8-415F-BA86-F6013E50CC8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70138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6125E-33A8-415F-BA86-F6013E50CC8D}" type="slidenum">
              <a:rPr lang="en-MY" smtClean="0"/>
              <a:t>‹#›</a:t>
            </a:fld>
            <a:endParaRPr lang="en-MY"/>
          </a:p>
        </p:txBody>
      </p:sp>
      <p:pic>
        <p:nvPicPr>
          <p:cNvPr id="6" name="Picture 5" descr="Cover-UPM-Template_Option-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702"/>
            <a:ext cx="9144000" cy="685259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0" y="3657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Terima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Kasih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 | 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Thank You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5943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35813" y="554177"/>
            <a:ext cx="8072373" cy="1123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0584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6125E-33A8-415F-BA86-F6013E50CC8D}" type="slidenum">
              <a:rPr lang="en-MY" smtClean="0"/>
              <a:t>‹#›</a:t>
            </a:fld>
            <a:endParaRPr lang="en-MY"/>
          </a:p>
        </p:txBody>
      </p:sp>
      <p:pic>
        <p:nvPicPr>
          <p:cNvPr id="7" name="Content Placeholder 4" descr="Inner-UPM-Template_Option-1A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43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068960"/>
            <a:ext cx="7772400" cy="1362075"/>
          </a:xfrm>
          <a:solidFill>
            <a:srgbClr val="800000"/>
          </a:solidFill>
        </p:spPr>
        <p:txBody>
          <a:bodyPr anchor="t"/>
          <a:lstStyle>
            <a:lvl1pPr algn="l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MY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4371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6172200"/>
            <a:ext cx="91344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1155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6125E-33A8-415F-BA86-F6013E50CC8D}" type="slidenum">
              <a:rPr lang="en-MY" smtClean="0"/>
              <a:t>‹#›</a:t>
            </a:fld>
            <a:endParaRPr lang="en-MY"/>
          </a:p>
        </p:txBody>
      </p:sp>
      <p:pic>
        <p:nvPicPr>
          <p:cNvPr id="8" name="Content Placeholder 4" descr="Inner-UPM-Template_Option-1A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256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6125E-33A8-415F-BA86-F6013E50CC8D}" type="slidenum">
              <a:rPr lang="en-MY" smtClean="0"/>
              <a:t>‹#›</a:t>
            </a:fld>
            <a:endParaRPr lang="en-MY"/>
          </a:p>
        </p:txBody>
      </p:sp>
      <p:pic>
        <p:nvPicPr>
          <p:cNvPr id="10" name="Content Placeholder 4" descr="Inner-UPM-Template_Option-1A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101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6125E-33A8-415F-BA86-F6013E50CC8D}" type="slidenum">
              <a:rPr lang="en-MY" smtClean="0"/>
              <a:t>‹#›</a:t>
            </a:fld>
            <a:endParaRPr lang="en-MY"/>
          </a:p>
        </p:txBody>
      </p:sp>
      <p:pic>
        <p:nvPicPr>
          <p:cNvPr id="6" name="Content Placeholder 4" descr="Inner-UPM-Template_Option-1A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96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6125E-33A8-415F-BA86-F6013E50CC8D}" type="slidenum">
              <a:rPr lang="en-MY" smtClean="0"/>
              <a:t>‹#›</a:t>
            </a:fld>
            <a:endParaRPr lang="en-MY"/>
          </a:p>
        </p:txBody>
      </p:sp>
      <p:pic>
        <p:nvPicPr>
          <p:cNvPr id="5" name="Content Placeholder 4" descr="Inner-UPM-Template_Option-1A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13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E690-F0D0-4F80-8DD0-656C2954D908}" type="datetimeFigureOut">
              <a:rPr lang="en-MY" smtClean="0"/>
              <a:t>22/8/2019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6125E-33A8-415F-BA86-F6013E50CC8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04711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E690-F0D0-4F80-8DD0-656C2954D908}" type="datetimeFigureOut">
              <a:rPr lang="en-MY" smtClean="0"/>
              <a:t>22/8/2019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6125E-33A8-415F-BA86-F6013E50CC8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58399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prstGeom prst="rect">
            <a:avLst/>
          </a:prstGeom>
          <a:gradFill flip="none" rotWithShape="1">
            <a:gsLst>
              <a:gs pos="0">
                <a:srgbClr val="800000">
                  <a:shade val="30000"/>
                  <a:satMod val="115000"/>
                </a:srgbClr>
              </a:gs>
              <a:gs pos="50000">
                <a:srgbClr val="800000">
                  <a:shade val="67500"/>
                  <a:satMod val="115000"/>
                </a:srgbClr>
              </a:gs>
              <a:gs pos="100000">
                <a:srgbClr val="80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3E690-F0D0-4F80-8DD0-656C2954D908}" type="datetimeFigureOut">
              <a:rPr lang="en-MY" smtClean="0"/>
              <a:t>22/8/2019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6125E-33A8-415F-BA86-F6013E50CC8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28865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44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10" y="2636911"/>
            <a:ext cx="6502806" cy="1980220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Pelaksanaan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Kursus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Kokurikulum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Berkredit</a:t>
            </a:r>
            <a:endParaRPr lang="en-MY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4941166"/>
            <a:ext cx="7920880" cy="1268561"/>
          </a:xfrm>
        </p:spPr>
        <p:txBody>
          <a:bodyPr>
            <a:normAutofit fontScale="92500" lnSpcReduction="20000"/>
          </a:bodyPr>
          <a:lstStyle/>
          <a:p>
            <a:r>
              <a:rPr lang="en-US" sz="3600" b="1" cap="small" dirty="0" smtClean="0">
                <a:solidFill>
                  <a:schemeClr val="tx1"/>
                </a:solidFill>
              </a:rPr>
              <a:t>Prof. </a:t>
            </a:r>
            <a:r>
              <a:rPr lang="en-US" sz="3600" b="1" cap="small" dirty="0" err="1" smtClean="0">
                <a:solidFill>
                  <a:schemeClr val="tx1"/>
                </a:solidFill>
              </a:rPr>
              <a:t>Madya</a:t>
            </a:r>
            <a:r>
              <a:rPr lang="en-US" sz="3600" b="1" cap="small" dirty="0" smtClean="0">
                <a:solidFill>
                  <a:schemeClr val="tx1"/>
                </a:solidFill>
              </a:rPr>
              <a:t> Dr. Nur Izura </a:t>
            </a:r>
            <a:r>
              <a:rPr lang="en-US" sz="3600" b="1" cap="small" dirty="0" err="1" smtClean="0">
                <a:solidFill>
                  <a:schemeClr val="tx1"/>
                </a:solidFill>
              </a:rPr>
              <a:t>Binti</a:t>
            </a:r>
            <a:r>
              <a:rPr lang="en-US" sz="3600" b="1" cap="small" dirty="0" smtClean="0">
                <a:solidFill>
                  <a:schemeClr val="tx1"/>
                </a:solidFill>
              </a:rPr>
              <a:t> </a:t>
            </a:r>
            <a:r>
              <a:rPr lang="en-US" sz="3600" b="1" cap="small" dirty="0" err="1" smtClean="0">
                <a:solidFill>
                  <a:schemeClr val="tx1"/>
                </a:solidFill>
              </a:rPr>
              <a:t>Udzir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 smtClean="0">
                <a:solidFill>
                  <a:schemeClr val="tx1"/>
                </a:solidFill>
              </a:rPr>
              <a:t>Pengarah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err="1" smtClean="0">
                <a:solidFill>
                  <a:schemeClr val="tx1"/>
                </a:solidFill>
              </a:rPr>
              <a:t>Pusat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Kokurikulum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Pembangunan </a:t>
            </a:r>
            <a:r>
              <a:rPr lang="en-US" dirty="0" err="1" smtClean="0">
                <a:solidFill>
                  <a:schemeClr val="tx1"/>
                </a:solidFill>
              </a:rPr>
              <a:t>Pelajar</a:t>
            </a:r>
            <a:endParaRPr lang="en-MY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4594" y="2312876"/>
            <a:ext cx="2304256" cy="23042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89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Teras</a:t>
            </a:r>
            <a:r>
              <a:rPr lang="en-US" dirty="0"/>
              <a:t> </a:t>
            </a:r>
            <a:r>
              <a:rPr lang="en-US" dirty="0" err="1"/>
              <a:t>Kebudayaan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Seni</a:t>
            </a:r>
            <a:r>
              <a:rPr lang="en-US" dirty="0"/>
              <a:t> </a:t>
            </a:r>
            <a:r>
              <a:rPr lang="en-US" dirty="0" err="1"/>
              <a:t>Tari</a:t>
            </a:r>
            <a:r>
              <a:rPr lang="en-US" dirty="0"/>
              <a:t> </a:t>
            </a:r>
            <a:r>
              <a:rPr lang="en-US" dirty="0" err="1"/>
              <a:t>Melayu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Muzik</a:t>
            </a:r>
            <a:r>
              <a:rPr lang="en-US" dirty="0"/>
              <a:t> </a:t>
            </a:r>
            <a:r>
              <a:rPr lang="en-US" dirty="0" err="1"/>
              <a:t>Kompang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Teater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Drama </a:t>
            </a:r>
            <a:r>
              <a:rPr lang="en-US" dirty="0" err="1"/>
              <a:t>Pentas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Vokal</a:t>
            </a:r>
            <a:r>
              <a:rPr lang="en-US" dirty="0"/>
              <a:t> </a:t>
            </a:r>
            <a:r>
              <a:rPr lang="en-US" dirty="0" err="1"/>
              <a:t>Asas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Seni</a:t>
            </a:r>
            <a:r>
              <a:rPr lang="en-US" dirty="0"/>
              <a:t> </a:t>
            </a:r>
            <a:r>
              <a:rPr lang="en-US" dirty="0" err="1"/>
              <a:t>Tari</a:t>
            </a:r>
            <a:r>
              <a:rPr lang="en-US" dirty="0"/>
              <a:t> </a:t>
            </a:r>
            <a:r>
              <a:rPr lang="en-US" dirty="0" err="1"/>
              <a:t>Klasik</a:t>
            </a:r>
            <a:r>
              <a:rPr lang="en-US" dirty="0"/>
              <a:t> India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Cak</a:t>
            </a:r>
            <a:r>
              <a:rPr lang="en-US" dirty="0"/>
              <a:t> </a:t>
            </a:r>
            <a:r>
              <a:rPr lang="en-US" dirty="0" err="1"/>
              <a:t>Lempong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Pengurusan</a:t>
            </a:r>
            <a:r>
              <a:rPr lang="en-US" dirty="0"/>
              <a:t> </a:t>
            </a:r>
            <a:r>
              <a:rPr lang="en-US" dirty="0" err="1"/>
              <a:t>Pentas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Persembahan</a:t>
            </a:r>
            <a:r>
              <a:rPr lang="en-US" dirty="0"/>
              <a:t> </a:t>
            </a:r>
            <a:r>
              <a:rPr lang="en-US" dirty="0" err="1"/>
              <a:t>Lisan</a:t>
            </a:r>
            <a:r>
              <a:rPr lang="en-US" dirty="0"/>
              <a:t> </a:t>
            </a:r>
            <a:r>
              <a:rPr lang="en-US" dirty="0" err="1"/>
              <a:t>Tradisional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Tarian</a:t>
            </a:r>
            <a:r>
              <a:rPr lang="en-US" dirty="0"/>
              <a:t> </a:t>
            </a:r>
            <a:r>
              <a:rPr lang="en-US" dirty="0" err="1"/>
              <a:t>Baris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Teater</a:t>
            </a:r>
            <a:r>
              <a:rPr lang="en-US" dirty="0"/>
              <a:t> </a:t>
            </a:r>
            <a:r>
              <a:rPr lang="en-US" dirty="0" err="1"/>
              <a:t>Tradisi</a:t>
            </a:r>
            <a:r>
              <a:rPr lang="en-US" dirty="0"/>
              <a:t> </a:t>
            </a:r>
            <a:r>
              <a:rPr lang="en-US" dirty="0" err="1"/>
              <a:t>Bangsawan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Gordang</a:t>
            </a:r>
            <a:r>
              <a:rPr lang="en-US" dirty="0"/>
              <a:t> </a:t>
            </a:r>
            <a:r>
              <a:rPr lang="en-US" dirty="0" smtClean="0"/>
              <a:t>Sembilan</a:t>
            </a:r>
            <a:endParaRPr lang="en-US" dirty="0"/>
          </a:p>
        </p:txBody>
      </p:sp>
      <p:pic>
        <p:nvPicPr>
          <p:cNvPr id="11266" name="Picture 2" descr="Image may contain: 13 people, people smiling, people standing and indoo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449" y="4077072"/>
            <a:ext cx="3486926" cy="23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result for kompa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785889"/>
            <a:ext cx="2956069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64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Teras</a:t>
            </a:r>
            <a:r>
              <a:rPr lang="en-US" dirty="0"/>
              <a:t> </a:t>
            </a:r>
            <a:r>
              <a:rPr lang="en-US" dirty="0" err="1"/>
              <a:t>Kesukarelawan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Pengenalan</a:t>
            </a:r>
            <a:r>
              <a:rPr lang="en-US" sz="2800" dirty="0"/>
              <a:t> Pandu </a:t>
            </a:r>
            <a:r>
              <a:rPr lang="en-US" sz="2800" dirty="0" err="1"/>
              <a:t>Puteri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Pengakap</a:t>
            </a:r>
            <a:r>
              <a:rPr lang="en-US" sz="2800" dirty="0"/>
              <a:t> </a:t>
            </a:r>
            <a:r>
              <a:rPr lang="en-US" sz="2800" dirty="0" err="1"/>
              <a:t>Kelanasiswa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Bulan</a:t>
            </a:r>
            <a:r>
              <a:rPr lang="en-US" sz="2800" dirty="0"/>
              <a:t> </a:t>
            </a:r>
            <a:r>
              <a:rPr lang="en-US" sz="2800" dirty="0" err="1"/>
              <a:t>Sabit</a:t>
            </a:r>
            <a:r>
              <a:rPr lang="en-US" sz="2800" dirty="0"/>
              <a:t> </a:t>
            </a:r>
            <a:r>
              <a:rPr lang="en-US" sz="2800" dirty="0" err="1"/>
              <a:t>Merah</a:t>
            </a:r>
            <a:r>
              <a:rPr lang="en-US" sz="2800" dirty="0"/>
              <a:t> Malaysia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Pembangunan </a:t>
            </a:r>
            <a:r>
              <a:rPr lang="en-US" sz="2800" dirty="0" err="1" smtClean="0"/>
              <a:t>Kesukarelawanan</a:t>
            </a:r>
            <a:endParaRPr lang="en-US" sz="2800" dirty="0"/>
          </a:p>
        </p:txBody>
      </p:sp>
      <p:pic>
        <p:nvPicPr>
          <p:cNvPr id="4" name="Picture 2" descr="G:\PKPP Album\Pengakap 2017\PKK_413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3854" y="4092981"/>
            <a:ext cx="3337605" cy="222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G:\PKPP Album\Pengakap 2017\PKK_425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092981"/>
            <a:ext cx="3323616" cy="221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Teras</a:t>
            </a:r>
            <a:r>
              <a:rPr lang="en-US" dirty="0"/>
              <a:t> </a:t>
            </a:r>
            <a:r>
              <a:rPr lang="en-US" dirty="0" err="1"/>
              <a:t>Kepimpinan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Pengenalan</a:t>
            </a:r>
            <a:r>
              <a:rPr lang="en-US" dirty="0"/>
              <a:t> </a:t>
            </a:r>
            <a:r>
              <a:rPr lang="en-US" dirty="0" err="1"/>
              <a:t>Silat</a:t>
            </a:r>
            <a:r>
              <a:rPr lang="en-US" dirty="0"/>
              <a:t> </a:t>
            </a:r>
            <a:r>
              <a:rPr lang="en-US" dirty="0" err="1"/>
              <a:t>Gayong</a:t>
            </a:r>
            <a:r>
              <a:rPr lang="en-US" dirty="0"/>
              <a:t> Malaysia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Pengenalan</a:t>
            </a:r>
            <a:r>
              <a:rPr lang="en-US" dirty="0"/>
              <a:t> </a:t>
            </a:r>
            <a:r>
              <a:rPr lang="en-US" dirty="0" err="1"/>
              <a:t>Silat</a:t>
            </a:r>
            <a:r>
              <a:rPr lang="en-US" dirty="0"/>
              <a:t> </a:t>
            </a:r>
            <a:r>
              <a:rPr lang="en-US" dirty="0" err="1"/>
              <a:t>Cekak</a:t>
            </a:r>
            <a:r>
              <a:rPr lang="en-US" dirty="0"/>
              <a:t> Malaysia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Pengenalan</a:t>
            </a:r>
            <a:r>
              <a:rPr lang="en-US" dirty="0"/>
              <a:t> </a:t>
            </a:r>
            <a:r>
              <a:rPr lang="en-US" dirty="0" err="1"/>
              <a:t>Silat</a:t>
            </a:r>
            <a:r>
              <a:rPr lang="en-US" dirty="0"/>
              <a:t> </a:t>
            </a:r>
            <a:r>
              <a:rPr lang="en-US" dirty="0" err="1"/>
              <a:t>Sendeng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Pengenalan</a:t>
            </a:r>
            <a:r>
              <a:rPr lang="en-US" dirty="0"/>
              <a:t> </a:t>
            </a:r>
            <a:r>
              <a:rPr lang="en-US" dirty="0" err="1"/>
              <a:t>Silat</a:t>
            </a:r>
            <a:r>
              <a:rPr lang="en-US" dirty="0"/>
              <a:t> </a:t>
            </a:r>
            <a:r>
              <a:rPr lang="en-US" dirty="0" err="1"/>
              <a:t>Lincah</a:t>
            </a:r>
            <a:r>
              <a:rPr lang="en-US" dirty="0"/>
              <a:t> Malaysia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Pengenalan</a:t>
            </a:r>
            <a:r>
              <a:rPr lang="en-US" dirty="0"/>
              <a:t> Taekwondo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Pengenalan</a:t>
            </a:r>
            <a:r>
              <a:rPr lang="en-US" dirty="0"/>
              <a:t> </a:t>
            </a:r>
            <a:r>
              <a:rPr lang="en-US" dirty="0" err="1"/>
              <a:t>Silambam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Pengenalan</a:t>
            </a:r>
            <a:r>
              <a:rPr lang="en-US" dirty="0"/>
              <a:t> Aikido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Protokol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Etiket</a:t>
            </a:r>
            <a:r>
              <a:rPr lang="en-US" dirty="0"/>
              <a:t> </a:t>
            </a:r>
            <a:r>
              <a:rPr lang="en-US" dirty="0" err="1"/>
              <a:t>Sosial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Pengurusan</a:t>
            </a:r>
            <a:r>
              <a:rPr lang="en-US" dirty="0"/>
              <a:t> </a:t>
            </a:r>
            <a:r>
              <a:rPr lang="en-US" dirty="0" err="1"/>
              <a:t>Majlis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Pengurusan</a:t>
            </a:r>
            <a:r>
              <a:rPr lang="en-US" dirty="0"/>
              <a:t> </a:t>
            </a:r>
            <a:r>
              <a:rPr lang="en-US" dirty="0" smtClean="0"/>
              <a:t>Masjid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645024"/>
            <a:ext cx="3117600" cy="207064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73111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Teras</a:t>
            </a:r>
            <a:r>
              <a:rPr lang="en-US" dirty="0"/>
              <a:t> </a:t>
            </a:r>
            <a:r>
              <a:rPr lang="en-US" dirty="0" err="1"/>
              <a:t>Keusahawanan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Pengurusan</a:t>
            </a:r>
            <a:r>
              <a:rPr lang="en-US" sz="2800" dirty="0"/>
              <a:t> Taman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Kraftangan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Batik Canting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Usahawan</a:t>
            </a:r>
            <a:r>
              <a:rPr lang="en-US" sz="2800" dirty="0"/>
              <a:t> </a:t>
            </a:r>
            <a:r>
              <a:rPr lang="en-US" sz="2800" dirty="0" err="1" smtClean="0"/>
              <a:t>Siswa</a:t>
            </a:r>
            <a:endParaRPr lang="en-US" sz="2800" dirty="0"/>
          </a:p>
        </p:txBody>
      </p:sp>
      <p:pic>
        <p:nvPicPr>
          <p:cNvPr id="6148" name="Picture 4" descr="Image may contain: 5 people, people smiling, people standing, child and outdoo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8274" y="4176010"/>
            <a:ext cx="3168352" cy="211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may contain: plant and flow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056969"/>
            <a:ext cx="1641133" cy="201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Image result for tama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234" y="1667464"/>
            <a:ext cx="3336305" cy="224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80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868958"/>
          </a:xfrm>
        </p:spPr>
        <p:txBody>
          <a:bodyPr>
            <a:normAutofit/>
          </a:bodyPr>
          <a:lstStyle/>
          <a:p>
            <a:r>
              <a:rPr lang="en-US" sz="4000" dirty="0" err="1"/>
              <a:t>Teras</a:t>
            </a:r>
            <a:r>
              <a:rPr lang="en-US" sz="4000" dirty="0"/>
              <a:t> </a:t>
            </a:r>
            <a:r>
              <a:rPr lang="en-US" sz="4000" dirty="0" err="1"/>
              <a:t>Khidmat</a:t>
            </a:r>
            <a:r>
              <a:rPr lang="en-US" sz="4000" dirty="0"/>
              <a:t> </a:t>
            </a:r>
            <a:r>
              <a:rPr lang="en-US" sz="4000" dirty="0" err="1"/>
              <a:t>Komuniti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273622"/>
            <a:ext cx="7488832" cy="748680"/>
          </a:xfrm>
          <a:ln>
            <a:solidFill>
              <a:srgbClr val="800000"/>
            </a:solidFill>
          </a:ln>
        </p:spPr>
        <p:txBody>
          <a:bodyPr/>
          <a:lstStyle/>
          <a:p>
            <a:r>
              <a:rPr lang="en-US" sz="2800" dirty="0" err="1"/>
              <a:t>Bakti</a:t>
            </a:r>
            <a:r>
              <a:rPr lang="en-US" sz="2800" dirty="0"/>
              <a:t> </a:t>
            </a:r>
            <a:r>
              <a:rPr lang="en-US" sz="2800" dirty="0" err="1"/>
              <a:t>Siswa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6187" y="2416026"/>
            <a:ext cx="9144000" cy="1617638"/>
            <a:chOff x="6187" y="2416026"/>
            <a:chExt cx="9144000" cy="1617638"/>
          </a:xfrm>
        </p:grpSpPr>
        <p:sp>
          <p:nvSpPr>
            <p:cNvPr id="8" name="Title 1"/>
            <p:cNvSpPr txBox="1">
              <a:spLocks/>
            </p:cNvSpPr>
            <p:nvPr/>
          </p:nvSpPr>
          <p:spPr>
            <a:xfrm>
              <a:off x="6187" y="2416026"/>
              <a:ext cx="9144000" cy="868958"/>
            </a:xfrm>
            <a:prstGeom prst="rect">
              <a:avLst/>
            </a:prstGeom>
            <a:gradFill flip="none" rotWithShape="1">
              <a:gsLst>
                <a:gs pos="0">
                  <a:srgbClr val="800000">
                    <a:shade val="30000"/>
                    <a:satMod val="115000"/>
                  </a:srgbClr>
                </a:gs>
                <a:gs pos="50000">
                  <a:srgbClr val="800000">
                    <a:shade val="67500"/>
                    <a:satMod val="115000"/>
                  </a:srgbClr>
                </a:gs>
                <a:gs pos="100000">
                  <a:srgbClr val="80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b="1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dirty="0" err="1" smtClean="0"/>
                <a:t>Teras</a:t>
              </a:r>
              <a:r>
                <a:rPr lang="en-US" sz="4000" dirty="0" smtClean="0"/>
                <a:t> </a:t>
              </a:r>
              <a:r>
                <a:rPr lang="en-US" sz="4000" dirty="0" err="1"/>
                <a:t>Inovasi</a:t>
              </a:r>
              <a:r>
                <a:rPr lang="en-US" sz="4000" dirty="0"/>
                <a:t> </a:t>
              </a:r>
              <a:r>
                <a:rPr lang="en-US" sz="4000" dirty="0" err="1"/>
                <a:t>dan</a:t>
              </a:r>
              <a:r>
                <a:rPr lang="en-US" sz="4000" dirty="0"/>
                <a:t> </a:t>
              </a:r>
              <a:r>
                <a:rPr lang="en-US" sz="4000" dirty="0" err="1"/>
                <a:t>Reka</a:t>
              </a:r>
              <a:r>
                <a:rPr lang="en-US" sz="4000" dirty="0"/>
                <a:t> </a:t>
              </a:r>
              <a:r>
                <a:rPr lang="en-US" sz="4000" dirty="0" err="1"/>
                <a:t>Cipta</a:t>
              </a:r>
              <a:endParaRPr lang="en-US" sz="4000" dirty="0"/>
            </a:p>
          </p:txBody>
        </p:sp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977787" y="3284984"/>
              <a:ext cx="7488832" cy="748680"/>
            </a:xfrm>
            <a:prstGeom prst="rect">
              <a:avLst/>
            </a:prstGeom>
            <a:ln>
              <a:solidFill>
                <a:srgbClr val="800000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err="1"/>
                <a:t>Inovasi</a:t>
              </a:r>
              <a:r>
                <a:rPr lang="en-US" sz="2400" dirty="0"/>
                <a:t> </a:t>
              </a:r>
              <a:r>
                <a:rPr lang="en-US" sz="2400" dirty="0" err="1"/>
                <a:t>dan</a:t>
              </a:r>
              <a:r>
                <a:rPr lang="en-US" sz="2400" dirty="0"/>
                <a:t> </a:t>
              </a:r>
              <a:r>
                <a:rPr lang="en-US" sz="2400" dirty="0" err="1"/>
                <a:t>Reka</a:t>
              </a:r>
              <a:r>
                <a:rPr lang="en-US" sz="2400" dirty="0"/>
                <a:t> </a:t>
              </a:r>
              <a:r>
                <a:rPr lang="en-US" sz="2400" dirty="0" err="1"/>
                <a:t>Cipta</a:t>
              </a:r>
              <a:endParaRPr lang="en-US" sz="2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0" y="4504258"/>
            <a:ext cx="9144000" cy="1617638"/>
            <a:chOff x="0" y="4504258"/>
            <a:chExt cx="9144000" cy="1617638"/>
          </a:xfrm>
        </p:grpSpPr>
        <p:sp>
          <p:nvSpPr>
            <p:cNvPr id="10" name="Title 1"/>
            <p:cNvSpPr txBox="1">
              <a:spLocks/>
            </p:cNvSpPr>
            <p:nvPr/>
          </p:nvSpPr>
          <p:spPr>
            <a:xfrm>
              <a:off x="0" y="4504258"/>
              <a:ext cx="9144000" cy="868958"/>
            </a:xfrm>
            <a:prstGeom prst="rect">
              <a:avLst/>
            </a:prstGeom>
            <a:gradFill flip="none" rotWithShape="1">
              <a:gsLst>
                <a:gs pos="0">
                  <a:srgbClr val="800000">
                    <a:shade val="30000"/>
                    <a:satMod val="115000"/>
                  </a:srgbClr>
                </a:gs>
                <a:gs pos="50000">
                  <a:srgbClr val="800000">
                    <a:shade val="67500"/>
                    <a:satMod val="115000"/>
                  </a:srgbClr>
                </a:gs>
                <a:gs pos="100000">
                  <a:srgbClr val="80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b="1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dirty="0" err="1" smtClean="0"/>
                <a:t>Teras</a:t>
              </a:r>
              <a:r>
                <a:rPr lang="en-US" sz="4000" dirty="0" smtClean="0"/>
                <a:t> </a:t>
              </a:r>
              <a:r>
                <a:rPr lang="en-US" sz="4000" dirty="0" err="1"/>
                <a:t>Pengucapan</a:t>
              </a:r>
              <a:r>
                <a:rPr lang="en-US" sz="4000" dirty="0"/>
                <a:t> </a:t>
              </a:r>
              <a:r>
                <a:rPr lang="en-US" sz="4000" dirty="0" err="1"/>
                <a:t>Awam</a:t>
              </a:r>
              <a:endParaRPr lang="en-US" sz="4000" dirty="0"/>
            </a:p>
          </p:txBody>
        </p:sp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971600" y="5373216"/>
              <a:ext cx="7488832" cy="748680"/>
            </a:xfrm>
            <a:prstGeom prst="rect">
              <a:avLst/>
            </a:prstGeom>
            <a:ln>
              <a:solidFill>
                <a:srgbClr val="800000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 err="1"/>
                <a:t>Seni</a:t>
              </a:r>
              <a:r>
                <a:rPr lang="en-US" sz="2800" dirty="0"/>
                <a:t> </a:t>
              </a:r>
              <a:r>
                <a:rPr lang="en-US" sz="2800" dirty="0" err="1" smtClean="0"/>
                <a:t>Penghujahan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0228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Arial"/>
                <a:cs typeface="Arial"/>
              </a:rPr>
              <a:t>Aspects of Soft</a:t>
            </a:r>
            <a:r>
              <a:rPr sz="4000" b="1" spc="-10" dirty="0">
                <a:latin typeface="Arial"/>
                <a:cs typeface="Arial"/>
              </a:rPr>
              <a:t> </a:t>
            </a:r>
            <a:r>
              <a:rPr sz="4000" b="1" spc="-5" dirty="0">
                <a:latin typeface="Arial"/>
                <a:cs typeface="Arial"/>
              </a:rPr>
              <a:t>Skills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466725">
              <a:lnSpc>
                <a:spcPct val="100000"/>
              </a:lnSpc>
              <a:spcBef>
                <a:spcPts val="870"/>
              </a:spcBef>
            </a:pPr>
            <a:r>
              <a:rPr sz="3200" dirty="0"/>
              <a:t>Two </a:t>
            </a:r>
            <a:r>
              <a:rPr sz="3200" spc="-5" dirty="0"/>
              <a:t>major</a:t>
            </a:r>
            <a:r>
              <a:rPr sz="3200" spc="-30" dirty="0"/>
              <a:t> </a:t>
            </a:r>
            <a:r>
              <a:rPr sz="3200" dirty="0"/>
              <a:t>aspects:</a:t>
            </a:r>
            <a:endParaRPr sz="3200"/>
          </a:p>
          <a:p>
            <a:pPr marL="808990" marR="302260" indent="-342265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809625" algn="l"/>
                <a:tab pos="810260" algn="l"/>
                <a:tab pos="5365750" algn="l"/>
              </a:tabLst>
            </a:pPr>
            <a:r>
              <a:rPr sz="3200" b="1" dirty="0">
                <a:latin typeface="Arial"/>
                <a:cs typeface="Arial"/>
              </a:rPr>
              <a:t>Personal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development	</a:t>
            </a:r>
            <a:r>
              <a:rPr sz="3200" dirty="0"/>
              <a:t>- critical  </a:t>
            </a:r>
            <a:r>
              <a:rPr sz="3200" spc="-5" dirty="0"/>
              <a:t>thinking and problem </a:t>
            </a:r>
            <a:r>
              <a:rPr sz="3200" dirty="0"/>
              <a:t>solving, </a:t>
            </a:r>
            <a:r>
              <a:rPr sz="3200" spc="-5" dirty="0"/>
              <a:t>life </a:t>
            </a:r>
            <a:r>
              <a:rPr sz="3200" dirty="0"/>
              <a:t>long  </a:t>
            </a:r>
            <a:r>
              <a:rPr sz="3200" spc="-5" dirty="0"/>
              <a:t>learning, information management </a:t>
            </a:r>
            <a:r>
              <a:rPr sz="3200" spc="-10" dirty="0"/>
              <a:t>and  </a:t>
            </a:r>
            <a:r>
              <a:rPr sz="3200" spc="-5" dirty="0"/>
              <a:t>moral and professional</a:t>
            </a:r>
            <a:r>
              <a:rPr sz="3200" spc="-45" dirty="0"/>
              <a:t> </a:t>
            </a:r>
            <a:r>
              <a:rPr sz="3200" spc="-5" dirty="0"/>
              <a:t>ethics.</a:t>
            </a:r>
            <a:endParaRPr sz="3200">
              <a:latin typeface="Arial"/>
              <a:cs typeface="Arial"/>
            </a:endParaRPr>
          </a:p>
          <a:p>
            <a:pPr marL="808990" marR="5080" indent="-342265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809625" algn="l"/>
                <a:tab pos="810260" algn="l"/>
              </a:tabLst>
            </a:pPr>
            <a:r>
              <a:rPr sz="3200" b="1" dirty="0">
                <a:latin typeface="Arial"/>
                <a:cs typeface="Arial"/>
              </a:rPr>
              <a:t>Team </a:t>
            </a:r>
            <a:r>
              <a:rPr sz="3200" b="1" spc="-5" dirty="0">
                <a:latin typeface="Arial"/>
                <a:cs typeface="Arial"/>
              </a:rPr>
              <a:t>skill </a:t>
            </a:r>
            <a:r>
              <a:rPr sz="3200" dirty="0"/>
              <a:t>– </a:t>
            </a:r>
            <a:r>
              <a:rPr sz="3200" spc="-5" dirty="0"/>
              <a:t>communication, </a:t>
            </a:r>
            <a:r>
              <a:rPr sz="3200" dirty="0"/>
              <a:t>team</a:t>
            </a:r>
            <a:r>
              <a:rPr sz="3200" spc="-85" dirty="0"/>
              <a:t> </a:t>
            </a:r>
            <a:r>
              <a:rPr sz="3200" dirty="0"/>
              <a:t>work  </a:t>
            </a:r>
            <a:r>
              <a:rPr sz="3200" spc="-5" dirty="0"/>
              <a:t>and leadership.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866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7 </a:t>
            </a:r>
            <a:r>
              <a:rPr lang="fi-FI" dirty="0" smtClean="0"/>
              <a:t>Elemen Kemahiran Insaniah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Verdana" pitchFamily="34" charset="0"/>
              <a:buAutoNum type="arabicPeriod"/>
            </a:pPr>
            <a:r>
              <a:rPr lang="ms-MY" kern="0" dirty="0">
                <a:solidFill>
                  <a:srgbClr val="FF0000"/>
                </a:solidFill>
              </a:rPr>
              <a:t>Pemikiran Kritis dan Penyelesaian Masalah</a:t>
            </a:r>
          </a:p>
          <a:p>
            <a:pPr marL="514350" lvl="0" indent="-51435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Verdana" pitchFamily="34" charset="0"/>
              <a:buAutoNum type="arabicPeriod"/>
            </a:pPr>
            <a:r>
              <a:rPr lang="ms-MY" kern="0" dirty="0" smtClean="0">
                <a:solidFill>
                  <a:srgbClr val="7030A0"/>
                </a:solidFill>
              </a:rPr>
              <a:t>Kemahiran </a:t>
            </a:r>
            <a:r>
              <a:rPr lang="ms-MY" kern="0" dirty="0">
                <a:solidFill>
                  <a:srgbClr val="7030A0"/>
                </a:solidFill>
              </a:rPr>
              <a:t>Berkomunikasi</a:t>
            </a:r>
          </a:p>
          <a:p>
            <a:pPr marL="514350" lvl="0" indent="-51435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Verdana" pitchFamily="34" charset="0"/>
              <a:buAutoNum type="arabicPeriod"/>
            </a:pPr>
            <a:r>
              <a:rPr lang="ms-MY" kern="0" dirty="0">
                <a:solidFill>
                  <a:srgbClr val="002060"/>
                </a:solidFill>
              </a:rPr>
              <a:t>Kemahiran Kerja Berpasukan</a:t>
            </a:r>
          </a:p>
          <a:p>
            <a:pPr marL="514350" indent="-51435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Verdana" pitchFamily="34" charset="0"/>
              <a:buAutoNum type="arabicPeriod"/>
            </a:pPr>
            <a:r>
              <a:rPr lang="ms-MY" kern="0" dirty="0">
                <a:solidFill>
                  <a:srgbClr val="006600"/>
                </a:solidFill>
              </a:rPr>
              <a:t>Etika Moral dan Nilai Profesional</a:t>
            </a:r>
          </a:p>
          <a:p>
            <a:pPr marL="514350" lvl="0" indent="-51435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Verdana" pitchFamily="34" charset="0"/>
              <a:buAutoNum type="arabicPeriod"/>
            </a:pPr>
            <a:r>
              <a:rPr lang="ms-MY" kern="0" dirty="0" smtClean="0">
                <a:solidFill>
                  <a:srgbClr val="0070C0"/>
                </a:solidFill>
              </a:rPr>
              <a:t>Pembelajaran </a:t>
            </a:r>
            <a:r>
              <a:rPr lang="ms-MY" kern="0" dirty="0">
                <a:solidFill>
                  <a:srgbClr val="0070C0"/>
                </a:solidFill>
              </a:rPr>
              <a:t>Sepanjang Hayat</a:t>
            </a:r>
          </a:p>
          <a:p>
            <a:pPr marL="514350" indent="-51435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Verdana" pitchFamily="34" charset="0"/>
              <a:buAutoNum type="arabicPeriod"/>
            </a:pPr>
            <a:r>
              <a:rPr lang="ms-MY" kern="0" dirty="0">
                <a:solidFill>
                  <a:srgbClr val="C00000"/>
                </a:solidFill>
              </a:rPr>
              <a:t>Kemahiran Keusahawanan</a:t>
            </a:r>
          </a:p>
          <a:p>
            <a:pPr marL="514350" lvl="0" indent="-51435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Verdana" pitchFamily="34" charset="0"/>
              <a:buAutoNum type="arabicPeriod"/>
            </a:pPr>
            <a:r>
              <a:rPr lang="ms-MY" kern="0" dirty="0" smtClean="0">
                <a:solidFill>
                  <a:schemeClr val="accent6">
                    <a:lumMod val="50000"/>
                  </a:schemeClr>
                </a:solidFill>
              </a:rPr>
              <a:t>Kemahiran Kepimpinan</a:t>
            </a:r>
            <a:endParaRPr lang="ms-MY" kern="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2" name="Picture 2" descr="Image may contain: 1 person, smiling, standing and 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7707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05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Kemahiran</a:t>
            </a:r>
            <a:r>
              <a:rPr lang="en-US" dirty="0" smtClean="0"/>
              <a:t> </a:t>
            </a:r>
            <a:r>
              <a:rPr lang="en-US" dirty="0" err="1" smtClean="0"/>
              <a:t>Tambahan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Kemahiran</a:t>
            </a:r>
            <a:r>
              <a:rPr lang="en-US" sz="2800" dirty="0" smtClean="0"/>
              <a:t> </a:t>
            </a:r>
            <a:r>
              <a:rPr lang="en-US" sz="2800" dirty="0" err="1" smtClean="0"/>
              <a:t>tambahan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pembangunan</a:t>
            </a:r>
            <a:r>
              <a:rPr lang="en-US" sz="2800" dirty="0" smtClean="0"/>
              <a:t> </a:t>
            </a:r>
            <a:r>
              <a:rPr lang="en-US" sz="2800" dirty="0" err="1" smtClean="0"/>
              <a:t>pelajar</a:t>
            </a:r>
            <a:r>
              <a:rPr lang="en-US" sz="2800" dirty="0" smtClean="0"/>
              <a:t>: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err="1" smtClean="0"/>
              <a:t>Menguasai</a:t>
            </a:r>
            <a:r>
              <a:rPr lang="en-US" dirty="0" smtClean="0"/>
              <a:t> 3 </a:t>
            </a:r>
            <a:r>
              <a:rPr lang="en-US" dirty="0" err="1" smtClean="0"/>
              <a:t>bahasa</a:t>
            </a:r>
            <a:endParaRPr lang="en-US" dirty="0" smtClean="0"/>
          </a:p>
          <a:p>
            <a:pPr marL="1314450" lvl="2" indent="-514350">
              <a:buFont typeface="+mj-lt"/>
              <a:buAutoNum type="arabicPeriod"/>
            </a:pPr>
            <a:r>
              <a:rPr lang="en-US" dirty="0" err="1" smtClean="0"/>
              <a:t>Inovatif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kreatif</a:t>
            </a:r>
            <a:endParaRPr lang="en-US" dirty="0" smtClean="0"/>
          </a:p>
          <a:p>
            <a:pPr marL="1314450" lvl="2" indent="-514350">
              <a:buFont typeface="+mj-lt"/>
              <a:buAutoNum type="arabicPeriod"/>
            </a:pPr>
            <a:r>
              <a:rPr lang="en-US" dirty="0" err="1" smtClean="0"/>
              <a:t>Kesukarelawanan</a:t>
            </a:r>
            <a:endParaRPr lang="en-US" dirty="0" smtClean="0"/>
          </a:p>
          <a:p>
            <a:pPr marL="1314450" lvl="2" indent="-514350">
              <a:buFont typeface="+mj-lt"/>
              <a:buAutoNum type="arabicPeriod"/>
            </a:pPr>
            <a:r>
              <a:rPr lang="en-US" dirty="0" err="1" smtClean="0"/>
              <a:t>Kemahiran</a:t>
            </a:r>
            <a:r>
              <a:rPr lang="en-US" dirty="0" smtClean="0"/>
              <a:t> </a:t>
            </a:r>
            <a:r>
              <a:rPr lang="en-US" dirty="0" err="1" smtClean="0"/>
              <a:t>teknikal</a:t>
            </a:r>
            <a:endParaRPr lang="en-US" dirty="0" smtClean="0"/>
          </a:p>
          <a:p>
            <a:endParaRPr lang="en-US" sz="2800" dirty="0"/>
          </a:p>
        </p:txBody>
      </p:sp>
      <p:pic>
        <p:nvPicPr>
          <p:cNvPr id="3074" name="Picture 2" descr="Image may contain: 3 people, people smili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7" y="4365104"/>
            <a:ext cx="2591494" cy="194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7" y="2439863"/>
            <a:ext cx="2890664" cy="411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30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0731890"/>
              </p:ext>
            </p:extLst>
          </p:nvPr>
        </p:nvGraphicFramePr>
        <p:xfrm>
          <a:off x="357509" y="1700808"/>
          <a:ext cx="8382000" cy="4536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Perlaksanaan</a:t>
            </a:r>
            <a:r>
              <a:rPr lang="en-US" dirty="0" smtClean="0"/>
              <a:t> KKB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62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Komuniti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36712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Setiap</a:t>
            </a:r>
            <a:r>
              <a:rPr lang="en-US" sz="2800" dirty="0" smtClean="0"/>
              <a:t> </a:t>
            </a:r>
            <a:r>
              <a:rPr lang="en-US" sz="2800" dirty="0" err="1" smtClean="0"/>
              <a:t>kelas</a:t>
            </a:r>
            <a:r>
              <a:rPr lang="en-US" sz="2800" dirty="0" smtClean="0"/>
              <a:t> </a:t>
            </a:r>
            <a:r>
              <a:rPr lang="en-US" sz="2800" dirty="0" err="1" smtClean="0"/>
              <a:t>wajib</a:t>
            </a:r>
            <a:r>
              <a:rPr lang="en-US" sz="2800" dirty="0" smtClean="0"/>
              <a:t> </a:t>
            </a:r>
            <a:r>
              <a:rPr lang="en-US" sz="2800" dirty="0" err="1" smtClean="0"/>
              <a:t>melaksanakan</a:t>
            </a:r>
            <a:r>
              <a:rPr lang="en-US" sz="2800" dirty="0" smtClean="0"/>
              <a:t> program </a:t>
            </a:r>
            <a:r>
              <a:rPr lang="en-US" sz="2800" dirty="0" err="1" smtClean="0"/>
              <a:t>bersama</a:t>
            </a:r>
            <a:r>
              <a:rPr lang="en-US" sz="2800" dirty="0" smtClean="0"/>
              <a:t> </a:t>
            </a:r>
            <a:r>
              <a:rPr lang="en-US" sz="2800" dirty="0" err="1" smtClean="0"/>
              <a:t>komuniti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2348880"/>
            <a:ext cx="3054189" cy="203612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9445" y="4340512"/>
            <a:ext cx="3054189" cy="206248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415" y="2838637"/>
            <a:ext cx="3093720" cy="204908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401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err="1" smtClean="0"/>
              <a:t>Kandungan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MY" dirty="0" err="1"/>
              <a:t>Pengenalan</a:t>
            </a:r>
            <a:r>
              <a:rPr lang="en-MY" dirty="0"/>
              <a:t> </a:t>
            </a:r>
            <a:r>
              <a:rPr lang="en-MY" dirty="0" err="1" smtClean="0"/>
              <a:t>Kursus</a:t>
            </a:r>
            <a:r>
              <a:rPr lang="en-MY" dirty="0" smtClean="0"/>
              <a:t> </a:t>
            </a:r>
            <a:r>
              <a:rPr lang="en-MY" dirty="0" err="1" smtClean="0"/>
              <a:t>Kokurikulum</a:t>
            </a:r>
            <a:r>
              <a:rPr lang="en-MY" dirty="0" smtClean="0"/>
              <a:t> </a:t>
            </a:r>
            <a:r>
              <a:rPr lang="en-MY" dirty="0" err="1" smtClean="0"/>
              <a:t>Berkredit</a:t>
            </a:r>
            <a:r>
              <a:rPr lang="en-MY" dirty="0" smtClean="0"/>
              <a:t> (KKB)</a:t>
            </a:r>
            <a:endParaRPr lang="en-MY" dirty="0"/>
          </a:p>
          <a:p>
            <a:r>
              <a:rPr lang="en-MY" dirty="0" err="1"/>
              <a:t>Penerapan</a:t>
            </a:r>
            <a:r>
              <a:rPr lang="en-MY" dirty="0"/>
              <a:t> </a:t>
            </a:r>
            <a:r>
              <a:rPr lang="en-MY" dirty="0" err="1"/>
              <a:t>Kemahiran</a:t>
            </a:r>
            <a:r>
              <a:rPr lang="en-MY" dirty="0"/>
              <a:t> </a:t>
            </a:r>
            <a:r>
              <a:rPr lang="en-MY" dirty="0" err="1" smtClean="0"/>
              <a:t>Insaniah</a:t>
            </a:r>
            <a:endParaRPr lang="en-MY" dirty="0" smtClean="0"/>
          </a:p>
          <a:p>
            <a:r>
              <a:rPr lang="en-MY" dirty="0" err="1" smtClean="0"/>
              <a:t>Pembelajaran</a:t>
            </a:r>
            <a:r>
              <a:rPr lang="en-MY" dirty="0" smtClean="0"/>
              <a:t> </a:t>
            </a:r>
            <a:r>
              <a:rPr lang="en-MY" dirty="0" err="1" smtClean="0"/>
              <a:t>Berasaskan</a:t>
            </a:r>
            <a:r>
              <a:rPr lang="en-MY" dirty="0" smtClean="0"/>
              <a:t> </a:t>
            </a:r>
            <a:r>
              <a:rPr lang="en-MY" dirty="0" err="1" smtClean="0"/>
              <a:t>Hasil</a:t>
            </a:r>
            <a:r>
              <a:rPr lang="en-MY" dirty="0" smtClean="0"/>
              <a:t> (</a:t>
            </a:r>
            <a:r>
              <a:rPr lang="en-MY" i="1" dirty="0" smtClean="0"/>
              <a:t>Outcome-Based Learning</a:t>
            </a:r>
            <a:r>
              <a:rPr lang="en-MY" dirty="0" smtClean="0"/>
              <a:t>, OBE)</a:t>
            </a:r>
            <a:endParaRPr lang="en-MY" dirty="0"/>
          </a:p>
          <a:p>
            <a:r>
              <a:rPr lang="en-MY" dirty="0" err="1"/>
              <a:t>Pembelajaran</a:t>
            </a:r>
            <a:r>
              <a:rPr lang="en-MY" dirty="0"/>
              <a:t> </a:t>
            </a:r>
            <a:r>
              <a:rPr lang="en-MY" dirty="0" err="1" smtClean="0"/>
              <a:t>Berpusatkan</a:t>
            </a:r>
            <a:r>
              <a:rPr lang="en-MY" dirty="0" smtClean="0"/>
              <a:t> </a:t>
            </a:r>
            <a:r>
              <a:rPr lang="en-MY" dirty="0" err="1" smtClean="0"/>
              <a:t>Pelajar</a:t>
            </a:r>
            <a:r>
              <a:rPr lang="en-MY" dirty="0" smtClean="0"/>
              <a:t> (</a:t>
            </a:r>
            <a:r>
              <a:rPr lang="en-MY" i="1" dirty="0" smtClean="0"/>
              <a:t>Student-</a:t>
            </a:r>
            <a:r>
              <a:rPr lang="en-MY" i="1" dirty="0" err="1" smtClean="0"/>
              <a:t>Centered</a:t>
            </a:r>
            <a:r>
              <a:rPr lang="en-MY" i="1" dirty="0" smtClean="0"/>
              <a:t> </a:t>
            </a:r>
            <a:r>
              <a:rPr lang="en-MY" i="1" dirty="0"/>
              <a:t>Learning</a:t>
            </a:r>
            <a:r>
              <a:rPr lang="en-MY" dirty="0"/>
              <a:t>, </a:t>
            </a:r>
            <a:r>
              <a:rPr lang="en-MY" dirty="0" smtClean="0"/>
              <a:t>SCL)</a:t>
            </a:r>
            <a:endParaRPr lang="en-MY" dirty="0"/>
          </a:p>
          <a:p>
            <a:r>
              <a:rPr lang="en-MY" dirty="0" err="1" smtClean="0"/>
              <a:t>Peranan</a:t>
            </a:r>
            <a:r>
              <a:rPr lang="en-MY" dirty="0" smtClean="0"/>
              <a:t> </a:t>
            </a:r>
            <a:r>
              <a:rPr lang="en-MY" dirty="0" err="1" smtClean="0"/>
              <a:t>dan</a:t>
            </a:r>
            <a:r>
              <a:rPr lang="en-MY" dirty="0" smtClean="0"/>
              <a:t> </a:t>
            </a:r>
            <a:r>
              <a:rPr lang="en-MY" dirty="0" err="1" smtClean="0"/>
              <a:t>Tanggungjawab</a:t>
            </a:r>
            <a:r>
              <a:rPr lang="en-MY" dirty="0" smtClean="0"/>
              <a:t> </a:t>
            </a:r>
            <a:r>
              <a:rPr lang="en-MY" dirty="0" err="1"/>
              <a:t>Fasilitator</a:t>
            </a:r>
            <a:endParaRPr lang="en-MY" dirty="0"/>
          </a:p>
          <a:p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Kelas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MY" dirty="0"/>
              <a:t> Bahasa </a:t>
            </a:r>
            <a:r>
              <a:rPr lang="en-MY" dirty="0" err="1"/>
              <a:t>Inggeris</a:t>
            </a:r>
            <a:endParaRPr lang="en-MY" dirty="0"/>
          </a:p>
          <a:p>
            <a:r>
              <a:rPr lang="en-MY" dirty="0" err="1" smtClean="0"/>
              <a:t>Harapan</a:t>
            </a:r>
            <a:endParaRPr lang="en-MY" dirty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50856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Komuniti</a:t>
            </a:r>
            <a:endParaRPr lang="en-US" dirty="0"/>
          </a:p>
        </p:txBody>
      </p:sp>
      <p:pic>
        <p:nvPicPr>
          <p:cNvPr id="9218" name="Picture 2" descr="No photo description available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737369" cy="466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may contain: 1 person, mountain, sky, outdoor and natur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9503" y="1651471"/>
            <a:ext cx="3138125" cy="235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mage may contain: 11 peopl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4293096"/>
            <a:ext cx="3392276" cy="226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86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MY" dirty="0" err="1"/>
              <a:t>Pembelajaran</a:t>
            </a:r>
            <a:r>
              <a:rPr lang="en-MY" dirty="0"/>
              <a:t> </a:t>
            </a:r>
            <a:r>
              <a:rPr lang="en-MY" dirty="0" err="1"/>
              <a:t>Berasaskan</a:t>
            </a:r>
            <a:r>
              <a:rPr lang="en-MY" dirty="0"/>
              <a:t> </a:t>
            </a:r>
            <a:r>
              <a:rPr lang="en-MY" dirty="0" err="1"/>
              <a:t>Hasil</a:t>
            </a:r>
            <a:r>
              <a:rPr lang="en-MY" dirty="0"/>
              <a:t> (</a:t>
            </a:r>
            <a:r>
              <a:rPr lang="en-MY" i="1" dirty="0"/>
              <a:t>Outcome-Based Learning</a:t>
            </a:r>
            <a:r>
              <a:rPr lang="en-MY" dirty="0"/>
              <a:t>, OBE)</a:t>
            </a:r>
            <a:br>
              <a:rPr lang="en-MY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6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801E2FD-3903-4295-8A82-AE2D1EF0629C}" type="slidenum">
              <a:rPr lang="en-US" altLang="ms-MY" smtClean="0"/>
              <a:pPr/>
              <a:t>22</a:t>
            </a:fld>
            <a:r>
              <a:rPr lang="en-US" altLang="ms-MY" smtClean="0"/>
              <a:t>/29</a:t>
            </a:r>
          </a:p>
        </p:txBody>
      </p:sp>
      <p:pic>
        <p:nvPicPr>
          <p:cNvPr id="2560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9" t="16809" r="13918" b="7873"/>
          <a:stretch/>
        </p:blipFill>
        <p:spPr bwMode="auto">
          <a:xfrm>
            <a:off x="-396552" y="476672"/>
            <a:ext cx="10258269" cy="521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72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510523D-627E-4180-8A29-48205A29EC07}" type="slidenum">
              <a:rPr lang="en-US" altLang="ms-MY" smtClean="0"/>
              <a:pPr/>
              <a:t>23</a:t>
            </a:fld>
            <a:r>
              <a:rPr lang="en-US" altLang="ms-MY" smtClean="0"/>
              <a:t>/29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9512" y="260648"/>
            <a:ext cx="8658616" cy="5928171"/>
            <a:chOff x="179512" y="260648"/>
            <a:chExt cx="8658616" cy="5928171"/>
          </a:xfrm>
        </p:grpSpPr>
        <p:pic>
          <p:nvPicPr>
            <p:cNvPr id="4608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45" t="10733" r="19597" b="8559"/>
            <a:stretch/>
          </p:blipFill>
          <p:spPr bwMode="auto">
            <a:xfrm>
              <a:off x="179512" y="260648"/>
              <a:ext cx="8658616" cy="5760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23528" y="5727154"/>
              <a:ext cx="8363272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	          PO10   NS         </a:t>
              </a:r>
              <a:r>
                <a:rPr lang="en-US" sz="2400" dirty="0" err="1" smtClean="0"/>
                <a:t>Kemahiran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numerasi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67426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MY" dirty="0" err="1"/>
              <a:t>Pembelajaran</a:t>
            </a:r>
            <a:r>
              <a:rPr lang="en-MY" dirty="0"/>
              <a:t> </a:t>
            </a:r>
            <a:r>
              <a:rPr lang="en-MY" dirty="0" err="1"/>
              <a:t>Berpusatkan</a:t>
            </a:r>
            <a:r>
              <a:rPr lang="en-MY" dirty="0"/>
              <a:t> </a:t>
            </a:r>
            <a:r>
              <a:rPr lang="en-MY" dirty="0" err="1"/>
              <a:t>Pelajar</a:t>
            </a:r>
            <a:r>
              <a:rPr lang="en-MY" dirty="0"/>
              <a:t> (</a:t>
            </a:r>
            <a:r>
              <a:rPr lang="en-MY" i="1" dirty="0"/>
              <a:t>Student-</a:t>
            </a:r>
            <a:r>
              <a:rPr lang="en-MY" i="1" dirty="0" err="1"/>
              <a:t>Centered</a:t>
            </a:r>
            <a:r>
              <a:rPr lang="en-MY" i="1" dirty="0"/>
              <a:t> Learning</a:t>
            </a:r>
            <a:r>
              <a:rPr lang="en-MY" dirty="0"/>
              <a:t>, SCL)</a:t>
            </a:r>
            <a:br>
              <a:rPr lang="en-MY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4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15616" y="1772816"/>
            <a:ext cx="6984776" cy="2512226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lang="en-US" sz="3600" spc="-5" dirty="0">
                <a:latin typeface="Arial"/>
                <a:cs typeface="Arial"/>
              </a:rPr>
              <a:t>"</a:t>
            </a:r>
            <a:r>
              <a:rPr lang="en-US" sz="3600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Tell</a:t>
            </a:r>
            <a:r>
              <a:rPr lang="en-US" sz="3600" spc="-5" dirty="0">
                <a:latin typeface="Arial"/>
                <a:cs typeface="Arial"/>
              </a:rPr>
              <a:t> me, and I will </a:t>
            </a:r>
            <a:r>
              <a:rPr lang="en-US" sz="3600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forget</a:t>
            </a:r>
            <a:r>
              <a:rPr lang="en-US" sz="3600" spc="-5" dirty="0">
                <a:latin typeface="Arial"/>
                <a:cs typeface="Arial"/>
              </a:rPr>
              <a:t>. </a:t>
            </a:r>
            <a:endParaRPr lang="en-US" sz="3600" spc="-5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lang="en-US" sz="3600" spc="-5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Show</a:t>
            </a:r>
            <a:r>
              <a:rPr lang="en-US" sz="3600" spc="-5" dirty="0" smtClean="0">
                <a:latin typeface="Arial"/>
                <a:cs typeface="Arial"/>
              </a:rPr>
              <a:t> </a:t>
            </a:r>
            <a:r>
              <a:rPr lang="en-US" sz="3600" spc="-5" dirty="0">
                <a:latin typeface="Arial"/>
                <a:cs typeface="Arial"/>
              </a:rPr>
              <a:t>me,  and I may </a:t>
            </a:r>
            <a:r>
              <a:rPr lang="en-US" sz="3600" spc="-5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remember</a:t>
            </a:r>
            <a:r>
              <a:rPr lang="en-US" sz="3600" spc="-5" dirty="0">
                <a:latin typeface="Arial"/>
                <a:cs typeface="Arial"/>
              </a:rPr>
              <a:t>. </a:t>
            </a:r>
            <a:endParaRPr lang="en-US" sz="3600" spc="-5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lang="en-US" sz="3600" spc="-5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Involve</a:t>
            </a:r>
            <a:r>
              <a:rPr lang="en-US" sz="3600" spc="-5" dirty="0" smtClean="0">
                <a:latin typeface="Arial"/>
                <a:cs typeface="Arial"/>
              </a:rPr>
              <a:t> </a:t>
            </a:r>
            <a:r>
              <a:rPr lang="en-US" sz="3600" spc="-5" dirty="0">
                <a:latin typeface="Arial"/>
                <a:cs typeface="Arial"/>
              </a:rPr>
              <a:t>me</a:t>
            </a:r>
            <a:r>
              <a:rPr lang="en-US" sz="3600" spc="-5" dirty="0" smtClean="0">
                <a:latin typeface="Arial"/>
                <a:cs typeface="Arial"/>
              </a:rPr>
              <a:t>, </a:t>
            </a:r>
            <a:r>
              <a:rPr sz="3600" spc="-5" dirty="0" smtClean="0">
                <a:latin typeface="Arial"/>
                <a:cs typeface="Arial"/>
              </a:rPr>
              <a:t>and </a:t>
            </a:r>
            <a:r>
              <a:rPr sz="3600" dirty="0">
                <a:latin typeface="Arial"/>
                <a:cs typeface="Arial"/>
              </a:rPr>
              <a:t>I </a:t>
            </a:r>
            <a:r>
              <a:rPr sz="3600" spc="-5" dirty="0">
                <a:latin typeface="Arial"/>
                <a:cs typeface="Arial"/>
              </a:rPr>
              <a:t>will</a:t>
            </a:r>
            <a:r>
              <a:rPr sz="3600" spc="-80" dirty="0"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understand</a:t>
            </a:r>
            <a:r>
              <a:rPr sz="3600" dirty="0" smtClean="0">
                <a:latin typeface="Arial"/>
                <a:cs typeface="Arial"/>
              </a:rPr>
              <a:t>.</a:t>
            </a:r>
            <a:r>
              <a:rPr lang="en-US" sz="3600" dirty="0" smtClean="0">
                <a:latin typeface="Arial"/>
                <a:cs typeface="Arial"/>
              </a:rPr>
              <a:t>"</a:t>
            </a:r>
            <a:endParaRPr sz="3600" dirty="0">
              <a:latin typeface="Arial"/>
              <a:cs typeface="Arial"/>
            </a:endParaRPr>
          </a:p>
          <a:p>
            <a:pPr marL="1826260" algn="r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Arial"/>
                <a:cs typeface="Arial"/>
              </a:rPr>
              <a:t>(Confucius 450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BC)</a:t>
            </a:r>
          </a:p>
        </p:txBody>
      </p:sp>
    </p:spTree>
    <p:extLst>
      <p:ext uri="{BB962C8B-B14F-4D97-AF65-F5344CB8AC3E}">
        <p14:creationId xmlns:p14="http://schemas.microsoft.com/office/powerpoint/2010/main" val="355982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55600" marR="1518920">
              <a:lnSpc>
                <a:spcPct val="120000"/>
              </a:lnSpc>
              <a:spcBef>
                <a:spcPts val="600"/>
              </a:spcBef>
              <a:tabLst>
                <a:tab pos="354965" algn="l"/>
                <a:tab pos="355600" algn="l"/>
              </a:tabLst>
            </a:pPr>
            <a:r>
              <a:rPr lang="en-US" b="1" spc="-5" dirty="0" smtClean="0">
                <a:latin typeface="Arial"/>
                <a:cs typeface="Arial"/>
              </a:rPr>
              <a:t>Active learning</a:t>
            </a:r>
            <a:r>
              <a:rPr lang="en-US" spc="-5" dirty="0" smtClean="0">
                <a:latin typeface="Arial"/>
                <a:cs typeface="Arial"/>
              </a:rPr>
              <a:t>, rather </a:t>
            </a:r>
            <a:r>
              <a:rPr lang="en-US" dirty="0">
                <a:latin typeface="Arial"/>
                <a:cs typeface="Arial"/>
              </a:rPr>
              <a:t>than </a:t>
            </a:r>
            <a:r>
              <a:rPr lang="en-US" spc="-5" dirty="0" smtClean="0">
                <a:latin typeface="Arial"/>
                <a:cs typeface="Arial"/>
              </a:rPr>
              <a:t>passive learning</a:t>
            </a:r>
            <a:r>
              <a:rPr lang="en-US" spc="-5" dirty="0">
                <a:latin typeface="Arial"/>
                <a:cs typeface="Arial"/>
              </a:rPr>
              <a:t>;</a:t>
            </a:r>
            <a:endParaRPr lang="en-US" dirty="0">
              <a:latin typeface="Arial"/>
              <a:cs typeface="Arial"/>
            </a:endParaRPr>
          </a:p>
          <a:p>
            <a:pPr marL="355600">
              <a:lnSpc>
                <a:spcPct val="120000"/>
              </a:lnSpc>
              <a:spcBef>
                <a:spcPts val="600"/>
              </a:spcBef>
              <a:tabLst>
                <a:tab pos="354965" algn="l"/>
                <a:tab pos="355600" algn="l"/>
              </a:tabLst>
            </a:pPr>
            <a:r>
              <a:rPr lang="en-US" b="1" spc="-5" dirty="0">
                <a:latin typeface="Arial"/>
                <a:cs typeface="Arial"/>
              </a:rPr>
              <a:t>Deep</a:t>
            </a:r>
            <a:r>
              <a:rPr lang="en-US" spc="-5" dirty="0" smtClean="0">
                <a:latin typeface="Arial"/>
                <a:cs typeface="Arial"/>
              </a:rPr>
              <a:t> </a:t>
            </a:r>
            <a:r>
              <a:rPr lang="en-US" b="1" spc="-5" dirty="0">
                <a:latin typeface="Arial"/>
                <a:cs typeface="Arial"/>
              </a:rPr>
              <a:t>learning</a:t>
            </a:r>
            <a:r>
              <a:rPr lang="en-US" spc="-5" dirty="0" smtClean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and</a:t>
            </a:r>
            <a:r>
              <a:rPr lang="en-US" spc="105" dirty="0">
                <a:latin typeface="Arial"/>
                <a:cs typeface="Arial"/>
              </a:rPr>
              <a:t> </a:t>
            </a:r>
            <a:r>
              <a:rPr lang="en-US" b="1" spc="-5" dirty="0">
                <a:latin typeface="Arial"/>
                <a:cs typeface="Arial"/>
              </a:rPr>
              <a:t>understanding</a:t>
            </a:r>
            <a:r>
              <a:rPr lang="en-US" spc="-5" dirty="0">
                <a:latin typeface="Arial"/>
                <a:cs typeface="Arial"/>
              </a:rPr>
              <a:t>;</a:t>
            </a:r>
            <a:endParaRPr lang="en-US" dirty="0">
              <a:latin typeface="Arial"/>
              <a:cs typeface="Arial"/>
            </a:endParaRPr>
          </a:p>
          <a:p>
            <a:pPr marL="355600" marR="74930">
              <a:lnSpc>
                <a:spcPct val="12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pc="-5" dirty="0">
                <a:latin typeface="Arial"/>
                <a:cs typeface="Arial"/>
              </a:rPr>
              <a:t>Increased </a:t>
            </a:r>
            <a:r>
              <a:rPr lang="en-US" b="1" spc="-5" dirty="0">
                <a:latin typeface="Arial"/>
                <a:cs typeface="Arial"/>
              </a:rPr>
              <a:t>responsibility</a:t>
            </a:r>
            <a:r>
              <a:rPr lang="en-US" spc="-5" dirty="0">
                <a:latin typeface="Arial"/>
                <a:cs typeface="Arial"/>
              </a:rPr>
              <a:t> and </a:t>
            </a:r>
            <a:r>
              <a:rPr lang="en-US" b="1" spc="-5" dirty="0">
                <a:latin typeface="Arial"/>
                <a:cs typeface="Arial"/>
              </a:rPr>
              <a:t>accountability</a:t>
            </a:r>
            <a:r>
              <a:rPr lang="en-US" spc="-5" dirty="0">
                <a:latin typeface="Arial"/>
                <a:cs typeface="Arial"/>
              </a:rPr>
              <a:t> </a:t>
            </a:r>
            <a:r>
              <a:rPr lang="en-US" spc="-5" dirty="0" smtClean="0">
                <a:latin typeface="Arial"/>
                <a:cs typeface="Arial"/>
              </a:rPr>
              <a:t>(</a:t>
            </a:r>
            <a:r>
              <a:rPr lang="en-US" dirty="0" smtClean="0">
                <a:latin typeface="Arial"/>
                <a:cs typeface="Arial"/>
              </a:rPr>
              <a:t>student);</a:t>
            </a:r>
            <a:endParaRPr lang="en-US" dirty="0">
              <a:latin typeface="Arial"/>
              <a:cs typeface="Arial"/>
            </a:endParaRPr>
          </a:p>
          <a:p>
            <a:pPr marL="355600">
              <a:lnSpc>
                <a:spcPct val="12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pc="-5" dirty="0">
                <a:latin typeface="Arial"/>
                <a:cs typeface="Arial"/>
              </a:rPr>
              <a:t>Increased sense of </a:t>
            </a:r>
            <a:r>
              <a:rPr lang="en-US" b="1" spc="-5" dirty="0">
                <a:latin typeface="Arial"/>
                <a:cs typeface="Arial"/>
              </a:rPr>
              <a:t>autonomy</a:t>
            </a:r>
            <a:r>
              <a:rPr lang="en-US" spc="-5" dirty="0">
                <a:latin typeface="Arial"/>
                <a:cs typeface="Arial"/>
              </a:rPr>
              <a:t> </a:t>
            </a:r>
            <a:r>
              <a:rPr lang="en-US" spc="-5" dirty="0" smtClean="0">
                <a:latin typeface="Arial"/>
                <a:cs typeface="Arial"/>
              </a:rPr>
              <a:t>(</a:t>
            </a:r>
            <a:r>
              <a:rPr lang="en-US" dirty="0" smtClean="0">
                <a:latin typeface="Arial"/>
                <a:cs typeface="Arial"/>
              </a:rPr>
              <a:t>learner);</a:t>
            </a:r>
            <a:endParaRPr lang="en-US" dirty="0">
              <a:latin typeface="Arial"/>
              <a:cs typeface="Arial"/>
            </a:endParaRPr>
          </a:p>
          <a:p>
            <a:pPr marL="355600" marR="42545">
              <a:lnSpc>
                <a:spcPct val="12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b="1" spc="-5" dirty="0">
                <a:latin typeface="Arial"/>
                <a:cs typeface="Arial"/>
              </a:rPr>
              <a:t>Interdependence</a:t>
            </a:r>
            <a:r>
              <a:rPr lang="en-US" spc="-5" dirty="0">
                <a:latin typeface="Arial"/>
                <a:cs typeface="Arial"/>
              </a:rPr>
              <a:t> between </a:t>
            </a:r>
            <a:r>
              <a:rPr lang="en-US" spc="-5" dirty="0" smtClean="0">
                <a:latin typeface="Arial"/>
                <a:cs typeface="Arial"/>
              </a:rPr>
              <a:t>facilitator  </a:t>
            </a:r>
            <a:r>
              <a:rPr lang="en-US" spc="-5" dirty="0">
                <a:latin typeface="Arial"/>
                <a:cs typeface="Arial"/>
              </a:rPr>
              <a:t>and</a:t>
            </a:r>
            <a:r>
              <a:rPr lang="en-US" dirty="0">
                <a:latin typeface="Arial"/>
                <a:cs typeface="Arial"/>
              </a:rPr>
              <a:t> learner;</a:t>
            </a:r>
          </a:p>
          <a:p>
            <a:pPr marL="355600">
              <a:lnSpc>
                <a:spcPct val="12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b="1" spc="-5" dirty="0">
                <a:latin typeface="Arial"/>
                <a:cs typeface="Arial"/>
              </a:rPr>
              <a:t>Mutual respect </a:t>
            </a:r>
            <a:r>
              <a:rPr lang="en-US" spc="-5" dirty="0">
                <a:latin typeface="Arial"/>
                <a:cs typeface="Arial"/>
              </a:rPr>
              <a:t>within the</a:t>
            </a:r>
            <a:r>
              <a:rPr lang="en-US" spc="65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learner-facilitator relationship</a:t>
            </a:r>
            <a:endParaRPr lang="en-US" dirty="0">
              <a:latin typeface="Arial"/>
              <a:cs typeface="Arial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30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27685" marR="5080" indent="-514984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lang="en-US" sz="2800" b="1" dirty="0">
                <a:latin typeface="Arial"/>
                <a:cs typeface="Arial"/>
              </a:rPr>
              <a:t>Ongoing Reflexive </a:t>
            </a:r>
            <a:r>
              <a:rPr lang="en-US" sz="2800" b="1" dirty="0" smtClean="0">
                <a:latin typeface="Arial"/>
                <a:cs typeface="Arial"/>
              </a:rPr>
              <a:t>Process </a:t>
            </a:r>
            <a:endParaRPr lang="en-US" sz="2800" dirty="0" smtClean="0">
              <a:latin typeface="Arial"/>
              <a:cs typeface="Arial"/>
            </a:endParaRPr>
          </a:p>
          <a:p>
            <a:pPr marL="869950" marR="5080" lvl="1" indent="-330200">
              <a:spcBef>
                <a:spcPts val="105"/>
              </a:spcBef>
              <a:tabLst>
                <a:tab pos="527685" algn="l"/>
                <a:tab pos="528320" algn="l"/>
              </a:tabLst>
            </a:pPr>
            <a:r>
              <a:rPr lang="en-US" sz="2400" dirty="0" smtClean="0">
                <a:latin typeface="Arial"/>
                <a:cs typeface="Arial"/>
              </a:rPr>
              <a:t>to </a:t>
            </a:r>
            <a:r>
              <a:rPr lang="en-US" sz="2400" spc="-5" dirty="0">
                <a:latin typeface="Arial"/>
                <a:cs typeface="Arial"/>
              </a:rPr>
              <a:t>continuously </a:t>
            </a:r>
            <a:r>
              <a:rPr lang="en-US" sz="2400" dirty="0">
                <a:latin typeface="Arial"/>
                <a:cs typeface="Arial"/>
              </a:rPr>
              <a:t>improve the  </a:t>
            </a:r>
            <a:r>
              <a:rPr lang="en-US" sz="2400" spc="-5" dirty="0">
                <a:latin typeface="Arial"/>
                <a:cs typeface="Arial"/>
              </a:rPr>
              <a:t>learning </a:t>
            </a:r>
            <a:r>
              <a:rPr lang="en-US" sz="2400" dirty="0">
                <a:latin typeface="Arial"/>
                <a:cs typeface="Arial"/>
              </a:rPr>
              <a:t>experience of </a:t>
            </a:r>
            <a:r>
              <a:rPr lang="en-US" sz="2400" spc="-5" dirty="0">
                <a:latin typeface="Arial"/>
                <a:cs typeface="Arial"/>
              </a:rPr>
              <a:t>students </a:t>
            </a:r>
          </a:p>
          <a:p>
            <a:pPr marL="527685" marR="5080" indent="-514984">
              <a:lnSpc>
                <a:spcPct val="100000"/>
              </a:lnSpc>
              <a:spcBef>
                <a:spcPts val="180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lang="en-US" sz="2800" spc="-5" dirty="0">
                <a:latin typeface="Arial"/>
                <a:cs typeface="Arial"/>
              </a:rPr>
              <a:t>Does</a:t>
            </a:r>
            <a:r>
              <a:rPr lang="en-US" sz="2800" b="1" spc="-5" dirty="0">
                <a:latin typeface="Arial"/>
                <a:cs typeface="Arial"/>
              </a:rPr>
              <a:t> </a:t>
            </a:r>
            <a:r>
              <a:rPr lang="en-US" sz="2800" b="1" dirty="0">
                <a:latin typeface="Arial"/>
                <a:cs typeface="Arial"/>
              </a:rPr>
              <a:t>NOT </a:t>
            </a:r>
            <a:r>
              <a:rPr lang="en-US" sz="2800" dirty="0">
                <a:latin typeface="Arial"/>
                <a:cs typeface="Arial"/>
              </a:rPr>
              <a:t>have a</a:t>
            </a:r>
            <a:r>
              <a:rPr lang="en-US" sz="2800" b="1" dirty="0">
                <a:latin typeface="Arial"/>
                <a:cs typeface="Arial"/>
              </a:rPr>
              <a:t> </a:t>
            </a:r>
            <a:r>
              <a:rPr lang="en-US" sz="2800" b="1" spc="-5" dirty="0">
                <a:latin typeface="Arial"/>
                <a:cs typeface="Arial"/>
              </a:rPr>
              <a:t>One-Size-Fits-All  </a:t>
            </a:r>
            <a:r>
              <a:rPr lang="en-US" sz="2800" dirty="0">
                <a:latin typeface="Arial"/>
                <a:cs typeface="Arial"/>
              </a:rPr>
              <a:t>Solution. </a:t>
            </a:r>
            <a:endParaRPr lang="en-US" sz="2800" dirty="0" smtClean="0">
              <a:latin typeface="Arial"/>
              <a:cs typeface="Arial"/>
            </a:endParaRPr>
          </a:p>
          <a:p>
            <a:pPr marL="539750" marR="5080" lvl="1" indent="0">
              <a:spcBef>
                <a:spcPts val="105"/>
              </a:spcBef>
              <a:buNone/>
              <a:tabLst>
                <a:tab pos="527685" algn="l"/>
                <a:tab pos="528320" algn="l"/>
              </a:tabLst>
            </a:pPr>
            <a:r>
              <a:rPr lang="en-US" sz="2400" dirty="0" smtClean="0">
                <a:latin typeface="Arial"/>
                <a:cs typeface="Arial"/>
              </a:rPr>
              <a:t>Students have: </a:t>
            </a:r>
          </a:p>
          <a:p>
            <a:pPr marL="869950" marR="5080" lvl="1" indent="-246063">
              <a:spcBef>
                <a:spcPts val="770"/>
              </a:spcBef>
              <a:buFont typeface="Arial" panose="020B0604020202020204" pitchFamily="34" charset="0"/>
              <a:buChar char="•"/>
              <a:tabLst>
                <a:tab pos="527050" algn="l"/>
                <a:tab pos="623888" algn="l"/>
              </a:tabLst>
            </a:pPr>
            <a:r>
              <a:rPr lang="en-US" sz="2400" b="1" dirty="0" smtClean="0">
                <a:latin typeface="Arial"/>
                <a:cs typeface="Arial"/>
              </a:rPr>
              <a:t>Different </a:t>
            </a:r>
            <a:r>
              <a:rPr lang="en-US" sz="2400" b="1" dirty="0">
                <a:latin typeface="Arial"/>
                <a:cs typeface="Arial"/>
              </a:rPr>
              <a:t>Learning </a:t>
            </a:r>
            <a:r>
              <a:rPr lang="en-US" sz="2400" b="1" dirty="0" smtClean="0">
                <a:latin typeface="Arial"/>
                <a:cs typeface="Arial"/>
              </a:rPr>
              <a:t>Styles</a:t>
            </a:r>
          </a:p>
          <a:p>
            <a:pPr marL="869950" marR="5080" lvl="1" indent="-246063">
              <a:spcBef>
                <a:spcPts val="770"/>
              </a:spcBef>
              <a:buFont typeface="Arial" panose="020B0604020202020204" pitchFamily="34" charset="0"/>
              <a:buChar char="•"/>
              <a:tabLst>
                <a:tab pos="527050" algn="l"/>
                <a:tab pos="623888" algn="l"/>
              </a:tabLst>
            </a:pPr>
            <a:r>
              <a:rPr lang="en-US" sz="2400" b="1" dirty="0" smtClean="0">
                <a:latin typeface="Arial"/>
                <a:cs typeface="Arial"/>
              </a:rPr>
              <a:t>Different Interests</a:t>
            </a:r>
          </a:p>
          <a:p>
            <a:pPr marL="869950" marR="5080" lvl="1" indent="-246063">
              <a:spcBef>
                <a:spcPts val="770"/>
              </a:spcBef>
              <a:buFont typeface="Arial" panose="020B0604020202020204" pitchFamily="34" charset="0"/>
              <a:buChar char="•"/>
              <a:tabLst>
                <a:tab pos="527050" algn="l"/>
                <a:tab pos="623888" algn="l"/>
              </a:tabLst>
            </a:pPr>
            <a:r>
              <a:rPr lang="en-US" sz="2400" b="1" dirty="0">
                <a:latin typeface="Arial"/>
                <a:cs typeface="Arial"/>
              </a:rPr>
              <a:t>Different Experiences  </a:t>
            </a:r>
            <a:r>
              <a:rPr lang="en-US" sz="2400" dirty="0">
                <a:latin typeface="Arial"/>
                <a:cs typeface="Arial"/>
              </a:rPr>
              <a:t>and</a:t>
            </a:r>
            <a:r>
              <a:rPr lang="en-US" sz="2400" b="1" dirty="0">
                <a:latin typeface="Arial"/>
                <a:cs typeface="Arial"/>
              </a:rPr>
              <a:t> Background Knowledge</a:t>
            </a:r>
            <a:endParaRPr lang="en-US" sz="2400" dirty="0">
              <a:latin typeface="Arial"/>
              <a:cs typeface="Arial"/>
            </a:endParaRPr>
          </a:p>
          <a:p>
            <a:pPr marL="1270000" marR="116205" lvl="2" indent="-330200">
              <a:spcBef>
                <a:spcPts val="770"/>
              </a:spcBef>
              <a:tabLst>
                <a:tab pos="527685" algn="l"/>
                <a:tab pos="528320" algn="l"/>
              </a:tabLst>
            </a:pPr>
            <a:r>
              <a:rPr lang="en-US" sz="2000" dirty="0" smtClean="0">
                <a:latin typeface="Arial"/>
                <a:cs typeface="Arial"/>
              </a:rPr>
              <a:t>can  </a:t>
            </a:r>
            <a:r>
              <a:rPr lang="en-US" sz="2000" dirty="0">
                <a:latin typeface="Arial"/>
                <a:cs typeface="Arial"/>
              </a:rPr>
              <a:t>be used to motivate</a:t>
            </a:r>
            <a:r>
              <a:rPr lang="en-US" sz="2000" spc="-85" dirty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students</a:t>
            </a:r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533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7685" marR="5080" indent="-514984">
              <a:lnSpc>
                <a:spcPct val="100000"/>
              </a:lnSpc>
              <a:spcBef>
                <a:spcPts val="100"/>
              </a:spcBef>
              <a:buFont typeface="+mj-lt"/>
              <a:buAutoNum type="arabicPeriod" startAt="3"/>
              <a:tabLst>
                <a:tab pos="527685" algn="l"/>
                <a:tab pos="528320" algn="l"/>
              </a:tabLst>
            </a:pPr>
            <a:r>
              <a:rPr lang="en-US" sz="3000" b="1" dirty="0">
                <a:latin typeface="Arial"/>
                <a:cs typeface="Arial"/>
              </a:rPr>
              <a:t>Enabling </a:t>
            </a:r>
            <a:r>
              <a:rPr lang="en-US" sz="3000" spc="-5" dirty="0">
                <a:latin typeface="Arial"/>
                <a:cs typeface="Arial"/>
              </a:rPr>
              <a:t>NOT</a:t>
            </a:r>
            <a:r>
              <a:rPr lang="en-US" sz="3000" b="1" spc="-5" dirty="0">
                <a:latin typeface="Arial"/>
                <a:cs typeface="Arial"/>
              </a:rPr>
              <a:t> </a:t>
            </a:r>
            <a:r>
              <a:rPr lang="en-US" sz="3000" b="1" dirty="0">
                <a:latin typeface="Arial"/>
                <a:cs typeface="Arial"/>
              </a:rPr>
              <a:t>Telling…  </a:t>
            </a:r>
          </a:p>
          <a:p>
            <a:pPr marL="812801" marR="508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527685" algn="l"/>
                <a:tab pos="528320" algn="l"/>
              </a:tabLst>
            </a:pPr>
            <a:r>
              <a:rPr lang="en-US" sz="2400" spc="-10" dirty="0" smtClean="0">
                <a:latin typeface="Arial"/>
                <a:cs typeface="Arial"/>
              </a:rPr>
              <a:t>to </a:t>
            </a:r>
            <a:r>
              <a:rPr lang="en-US" sz="2400" dirty="0">
                <a:latin typeface="Arial"/>
                <a:cs typeface="Arial"/>
              </a:rPr>
              <a:t>give the student </a:t>
            </a:r>
            <a:r>
              <a:rPr lang="en-US" sz="2400" spc="-5" dirty="0">
                <a:latin typeface="Arial"/>
                <a:cs typeface="Arial"/>
              </a:rPr>
              <a:t>greater </a:t>
            </a:r>
            <a:r>
              <a:rPr lang="en-US" sz="2400" spc="-5" dirty="0" smtClean="0">
                <a:latin typeface="Arial"/>
                <a:cs typeface="Arial"/>
              </a:rPr>
              <a:t>responsibility </a:t>
            </a:r>
          </a:p>
          <a:p>
            <a:pPr marL="812801" marR="508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527685" algn="l"/>
                <a:tab pos="528320" algn="l"/>
              </a:tabLst>
            </a:pPr>
            <a:r>
              <a:rPr lang="en-US" sz="2400" dirty="0" smtClean="0">
                <a:latin typeface="Arial"/>
                <a:cs typeface="Arial"/>
              </a:rPr>
              <a:t>enabling </a:t>
            </a:r>
            <a:r>
              <a:rPr lang="en-US" sz="2400" dirty="0">
                <a:latin typeface="Arial"/>
                <a:cs typeface="Arial"/>
              </a:rPr>
              <a:t>the student </a:t>
            </a:r>
            <a:r>
              <a:rPr lang="en-US" sz="2400" spc="-10" dirty="0">
                <a:latin typeface="Arial"/>
                <a:cs typeface="Arial"/>
              </a:rPr>
              <a:t>to </a:t>
            </a:r>
            <a:r>
              <a:rPr lang="en-US" sz="2400" dirty="0">
                <a:latin typeface="Arial"/>
                <a:cs typeface="Arial"/>
              </a:rPr>
              <a:t>think, </a:t>
            </a:r>
            <a:r>
              <a:rPr lang="en-US" sz="2400" dirty="0" smtClean="0">
                <a:latin typeface="Arial"/>
                <a:cs typeface="Arial"/>
              </a:rPr>
              <a:t>process</a:t>
            </a:r>
            <a:r>
              <a:rPr lang="en-US" sz="2400" dirty="0">
                <a:latin typeface="Arial"/>
                <a:cs typeface="Arial"/>
              </a:rPr>
              <a:t>, </a:t>
            </a:r>
            <a:r>
              <a:rPr lang="en-US" sz="2400" dirty="0" err="1">
                <a:latin typeface="Arial"/>
                <a:cs typeface="Arial"/>
              </a:rPr>
              <a:t>analyse</a:t>
            </a:r>
            <a:r>
              <a:rPr lang="en-US" sz="2400" dirty="0">
                <a:latin typeface="Arial"/>
                <a:cs typeface="Arial"/>
              </a:rPr>
              <a:t>, </a:t>
            </a:r>
            <a:r>
              <a:rPr lang="en-US" sz="2400" dirty="0" err="1">
                <a:latin typeface="Arial"/>
                <a:cs typeface="Arial"/>
              </a:rPr>
              <a:t>synthesise</a:t>
            </a:r>
            <a:r>
              <a:rPr lang="en-US" sz="2400" dirty="0">
                <a:latin typeface="Arial"/>
                <a:cs typeface="Arial"/>
              </a:rPr>
              <a:t>, </a:t>
            </a:r>
            <a:r>
              <a:rPr lang="en-US" sz="2400" dirty="0" err="1">
                <a:latin typeface="Arial"/>
                <a:cs typeface="Arial"/>
              </a:rPr>
              <a:t>criticise</a:t>
            </a:r>
            <a:r>
              <a:rPr lang="en-US" sz="2400" dirty="0">
                <a:latin typeface="Arial"/>
                <a:cs typeface="Arial"/>
              </a:rPr>
              <a:t>,</a:t>
            </a:r>
            <a:r>
              <a:rPr lang="en-US" sz="2400" spc="-10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apply, </a:t>
            </a:r>
            <a:r>
              <a:rPr lang="en-US" sz="2400" dirty="0" smtClean="0">
                <a:latin typeface="Arial"/>
                <a:cs typeface="Arial"/>
              </a:rPr>
              <a:t>solve </a:t>
            </a:r>
            <a:r>
              <a:rPr lang="en-US" sz="2400" dirty="0">
                <a:latin typeface="Arial"/>
                <a:cs typeface="Arial"/>
              </a:rPr>
              <a:t>problems,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spc="-5" dirty="0">
                <a:latin typeface="Arial"/>
                <a:cs typeface="Arial"/>
              </a:rPr>
              <a:t>etc.</a:t>
            </a:r>
            <a:endParaRPr lang="en-US" sz="2400" dirty="0">
              <a:latin typeface="Arial"/>
              <a:cs typeface="Arial"/>
            </a:endParaRPr>
          </a:p>
          <a:p>
            <a:pPr marL="527685" marR="233045" indent="-514984">
              <a:lnSpc>
                <a:spcPct val="100000"/>
              </a:lnSpc>
              <a:spcBef>
                <a:spcPts val="1800"/>
              </a:spcBef>
              <a:buAutoNum type="arabicPeriod" startAt="3"/>
              <a:tabLst>
                <a:tab pos="527685" algn="l"/>
                <a:tab pos="528320" algn="l"/>
              </a:tabLst>
            </a:pPr>
            <a:r>
              <a:rPr lang="en-US" sz="3000" b="1" dirty="0">
                <a:latin typeface="Arial"/>
                <a:cs typeface="Arial"/>
              </a:rPr>
              <a:t>Cooperation </a:t>
            </a:r>
            <a:r>
              <a:rPr lang="en-US" sz="3000" dirty="0">
                <a:latin typeface="Arial"/>
                <a:cs typeface="Arial"/>
              </a:rPr>
              <a:t>between  students and </a:t>
            </a:r>
            <a:r>
              <a:rPr lang="en-US" sz="3000" spc="-5" dirty="0">
                <a:latin typeface="Arial"/>
                <a:cs typeface="Arial"/>
              </a:rPr>
              <a:t>facilitator. </a:t>
            </a:r>
            <a:endParaRPr lang="en-US" sz="3000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7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3888" algn="l">
              <a:lnSpc>
                <a:spcPct val="100000"/>
              </a:lnSpc>
              <a:spcBef>
                <a:spcPts val="100"/>
              </a:spcBef>
            </a:pPr>
            <a:r>
              <a:rPr dirty="0"/>
              <a:t>SCL </a:t>
            </a:r>
            <a:r>
              <a:rPr spc="-5" dirty="0"/>
              <a:t>strategies</a:t>
            </a:r>
            <a:r>
              <a:rPr spc="-55" dirty="0"/>
              <a:t> </a:t>
            </a:r>
            <a:r>
              <a:rPr dirty="0" smtClean="0"/>
              <a:t>facilitators</a:t>
            </a:r>
            <a:r>
              <a:rPr lang="en-US" dirty="0" smtClean="0"/>
              <a:t> </a:t>
            </a:r>
            <a:r>
              <a:rPr spc="-5" dirty="0" smtClean="0"/>
              <a:t>could</a:t>
            </a:r>
            <a:r>
              <a:rPr spc="-80" dirty="0" smtClean="0"/>
              <a:t> </a:t>
            </a:r>
            <a:r>
              <a:rPr spc="-5" dirty="0"/>
              <a:t>use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60498" y="3249549"/>
            <a:ext cx="44507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0090"/>
                </a:solidFill>
                <a:latin typeface="Arial"/>
                <a:cs typeface="Arial"/>
              </a:rPr>
              <a:t>See </a:t>
            </a:r>
            <a:r>
              <a:rPr sz="3200" spc="-5" dirty="0">
                <a:solidFill>
                  <a:srgbClr val="000090"/>
                </a:solidFill>
                <a:latin typeface="Arial"/>
                <a:cs typeface="Arial"/>
              </a:rPr>
              <a:t>Handout </a:t>
            </a:r>
            <a:r>
              <a:rPr sz="3200" dirty="0">
                <a:solidFill>
                  <a:srgbClr val="000090"/>
                </a:solidFill>
                <a:latin typeface="Arial"/>
                <a:cs typeface="Arial"/>
              </a:rPr>
              <a:t>–</a:t>
            </a:r>
            <a:r>
              <a:rPr sz="3200" spc="-9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90"/>
                </a:solidFill>
                <a:latin typeface="Arial"/>
                <a:cs typeface="Arial"/>
              </a:rPr>
              <a:t>Glossary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004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PKPP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682528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913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>
                <a:latin typeface="Arial"/>
                <a:cs typeface="Arial"/>
              </a:rPr>
              <a:t>Aspects of Soft</a:t>
            </a:r>
            <a:r>
              <a:rPr lang="en-US" spc="-10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Skills</a:t>
            </a:r>
            <a:endParaRPr lang="en-US" dirty="0"/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466725">
              <a:lnSpc>
                <a:spcPct val="100000"/>
              </a:lnSpc>
              <a:spcBef>
                <a:spcPts val="870"/>
              </a:spcBef>
            </a:pPr>
            <a:r>
              <a:rPr sz="3200" dirty="0"/>
              <a:t>Two </a:t>
            </a:r>
            <a:r>
              <a:rPr sz="3200" spc="-5" dirty="0"/>
              <a:t>major</a:t>
            </a:r>
            <a:r>
              <a:rPr sz="3200" spc="-30" dirty="0"/>
              <a:t> </a:t>
            </a:r>
            <a:r>
              <a:rPr sz="3200" dirty="0"/>
              <a:t>aspects:</a:t>
            </a:r>
            <a:endParaRPr sz="3200"/>
          </a:p>
          <a:p>
            <a:pPr marL="808990" marR="302260" indent="-342265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809625" algn="l"/>
                <a:tab pos="810260" algn="l"/>
                <a:tab pos="5365750" algn="l"/>
              </a:tabLst>
            </a:pPr>
            <a:r>
              <a:rPr sz="3200" b="1" dirty="0">
                <a:latin typeface="Arial"/>
                <a:cs typeface="Arial"/>
              </a:rPr>
              <a:t>Personal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development	</a:t>
            </a:r>
            <a:r>
              <a:rPr sz="3200" dirty="0"/>
              <a:t>- critical  </a:t>
            </a:r>
            <a:r>
              <a:rPr sz="3200" spc="-5" dirty="0"/>
              <a:t>thinking and problem </a:t>
            </a:r>
            <a:r>
              <a:rPr sz="3200" dirty="0"/>
              <a:t>solving, </a:t>
            </a:r>
            <a:r>
              <a:rPr sz="3200" spc="-5" dirty="0"/>
              <a:t>life </a:t>
            </a:r>
            <a:r>
              <a:rPr sz="3200" dirty="0"/>
              <a:t>long  </a:t>
            </a:r>
            <a:r>
              <a:rPr sz="3200" spc="-5" dirty="0"/>
              <a:t>learning, information management </a:t>
            </a:r>
            <a:r>
              <a:rPr sz="3200" spc="-10" dirty="0"/>
              <a:t>and  </a:t>
            </a:r>
            <a:r>
              <a:rPr sz="3200" spc="-5" dirty="0"/>
              <a:t>moral and professional</a:t>
            </a:r>
            <a:r>
              <a:rPr sz="3200" spc="-45" dirty="0"/>
              <a:t> </a:t>
            </a:r>
            <a:r>
              <a:rPr sz="3200" spc="-5" dirty="0"/>
              <a:t>ethics.</a:t>
            </a:r>
            <a:endParaRPr sz="3200">
              <a:latin typeface="Arial"/>
              <a:cs typeface="Arial"/>
            </a:endParaRPr>
          </a:p>
          <a:p>
            <a:pPr marL="808990" marR="5080" indent="-342265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809625" algn="l"/>
                <a:tab pos="810260" algn="l"/>
              </a:tabLst>
            </a:pPr>
            <a:r>
              <a:rPr sz="3200" b="1" dirty="0">
                <a:latin typeface="Arial"/>
                <a:cs typeface="Arial"/>
              </a:rPr>
              <a:t>Team </a:t>
            </a:r>
            <a:r>
              <a:rPr sz="3200" b="1" spc="-5" dirty="0">
                <a:latin typeface="Arial"/>
                <a:cs typeface="Arial"/>
              </a:rPr>
              <a:t>skill </a:t>
            </a:r>
            <a:r>
              <a:rPr sz="3200" dirty="0"/>
              <a:t>– </a:t>
            </a:r>
            <a:r>
              <a:rPr sz="3200" spc="-5" dirty="0"/>
              <a:t>communication, </a:t>
            </a:r>
            <a:r>
              <a:rPr sz="3200" dirty="0"/>
              <a:t>team</a:t>
            </a:r>
            <a:r>
              <a:rPr sz="3200" spc="-85" dirty="0"/>
              <a:t> </a:t>
            </a:r>
            <a:r>
              <a:rPr sz="3200" dirty="0"/>
              <a:t>work  </a:t>
            </a:r>
            <a:r>
              <a:rPr sz="3200" spc="-5" dirty="0"/>
              <a:t>and leadership.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34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>
                <a:latin typeface="Arial"/>
                <a:cs typeface="Arial"/>
              </a:rPr>
              <a:t>T-L </a:t>
            </a:r>
            <a:r>
              <a:rPr lang="en-US" dirty="0">
                <a:latin typeface="Arial"/>
                <a:cs typeface="Arial"/>
              </a:rPr>
              <a:t>Activities for </a:t>
            </a:r>
            <a:r>
              <a:rPr lang="en-US" spc="-5" dirty="0">
                <a:latin typeface="Arial"/>
                <a:cs typeface="Arial"/>
              </a:rPr>
              <a:t>Soft </a:t>
            </a:r>
            <a:r>
              <a:rPr lang="en-US" dirty="0">
                <a:latin typeface="Arial"/>
                <a:cs typeface="Arial"/>
              </a:rPr>
              <a:t>Skill</a:t>
            </a:r>
            <a:r>
              <a:rPr lang="en-US" spc="-6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–</a:t>
            </a:r>
            <a:br>
              <a:rPr lang="en-US" dirty="0">
                <a:latin typeface="Arial"/>
                <a:cs typeface="Arial"/>
              </a:rPr>
            </a:br>
            <a:r>
              <a:rPr lang="en-US" spc="-5" dirty="0">
                <a:latin typeface="Arial"/>
                <a:cs typeface="Arial"/>
              </a:rPr>
              <a:t>Embedded</a:t>
            </a:r>
            <a:r>
              <a:rPr lang="en-US" spc="-40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Model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5600">
              <a:spcBef>
                <a:spcPts val="484"/>
              </a:spcBef>
              <a:tabLst>
                <a:tab pos="354965" algn="l"/>
                <a:tab pos="355600" algn="l"/>
              </a:tabLst>
            </a:pPr>
            <a:r>
              <a:rPr lang="en-US" sz="2800" spc="-5" dirty="0">
                <a:latin typeface="Arial"/>
                <a:cs typeface="Arial"/>
              </a:rPr>
              <a:t>Questioning</a:t>
            </a:r>
            <a:endParaRPr lang="en-US" sz="2800" dirty="0">
              <a:latin typeface="Arial"/>
              <a:cs typeface="Arial"/>
            </a:endParaRPr>
          </a:p>
          <a:p>
            <a:pPr marL="355600">
              <a:spcBef>
                <a:spcPts val="390"/>
              </a:spcBef>
              <a:tabLst>
                <a:tab pos="354965" algn="l"/>
                <a:tab pos="355600" algn="l"/>
              </a:tabLst>
            </a:pPr>
            <a:r>
              <a:rPr lang="en-US" sz="2800" dirty="0">
                <a:latin typeface="Arial"/>
                <a:cs typeface="Arial"/>
              </a:rPr>
              <a:t>Class</a:t>
            </a:r>
            <a:r>
              <a:rPr lang="en-US" sz="2800" spc="-1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discussion</a:t>
            </a:r>
          </a:p>
          <a:p>
            <a:pPr marL="355600">
              <a:spcBef>
                <a:spcPts val="384"/>
              </a:spcBef>
              <a:tabLst>
                <a:tab pos="354965" algn="l"/>
                <a:tab pos="355600" algn="l"/>
              </a:tabLst>
            </a:pPr>
            <a:r>
              <a:rPr lang="en-US" sz="2800" spc="-5" dirty="0">
                <a:latin typeface="Arial"/>
                <a:cs typeface="Arial"/>
              </a:rPr>
              <a:t>Brainstorming</a:t>
            </a:r>
            <a:endParaRPr lang="en-US" sz="2800" dirty="0">
              <a:latin typeface="Arial"/>
              <a:cs typeface="Arial"/>
            </a:endParaRPr>
          </a:p>
          <a:p>
            <a:pPr marL="355600">
              <a:spcBef>
                <a:spcPts val="385"/>
              </a:spcBef>
              <a:tabLst>
                <a:tab pos="354965" algn="l"/>
                <a:tab pos="355600" algn="l"/>
              </a:tabLst>
            </a:pPr>
            <a:r>
              <a:rPr lang="en-US" sz="2800" dirty="0">
                <a:latin typeface="Arial"/>
                <a:cs typeface="Arial"/>
              </a:rPr>
              <a:t>Team</a:t>
            </a:r>
            <a:r>
              <a:rPr lang="en-US" sz="2800" spc="-3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work</a:t>
            </a:r>
          </a:p>
          <a:p>
            <a:pPr marL="355600">
              <a:spcBef>
                <a:spcPts val="384"/>
              </a:spcBef>
              <a:tabLst>
                <a:tab pos="354965" algn="l"/>
                <a:tab pos="355600" algn="l"/>
              </a:tabLst>
            </a:pPr>
            <a:r>
              <a:rPr lang="en-US" sz="2800" dirty="0">
                <a:latin typeface="Arial"/>
                <a:cs typeface="Arial"/>
              </a:rPr>
              <a:t>Presentation</a:t>
            </a:r>
          </a:p>
          <a:p>
            <a:pPr marL="355600">
              <a:spcBef>
                <a:spcPts val="385"/>
              </a:spcBef>
              <a:tabLst>
                <a:tab pos="354965" algn="l"/>
                <a:tab pos="355600" algn="l"/>
              </a:tabLst>
            </a:pPr>
            <a:r>
              <a:rPr lang="en-US" sz="2800" dirty="0">
                <a:latin typeface="Arial"/>
                <a:cs typeface="Arial"/>
              </a:rPr>
              <a:t>Role </a:t>
            </a:r>
            <a:r>
              <a:rPr lang="en-US" sz="2800" spc="-5" dirty="0">
                <a:latin typeface="Arial"/>
                <a:cs typeface="Arial"/>
              </a:rPr>
              <a:t>play and</a:t>
            </a:r>
            <a:r>
              <a:rPr lang="en-US" sz="2800" spc="-65" dirty="0">
                <a:latin typeface="Arial"/>
                <a:cs typeface="Arial"/>
              </a:rPr>
              <a:t> </a:t>
            </a:r>
            <a:r>
              <a:rPr lang="en-US" sz="2800" spc="-5" dirty="0">
                <a:latin typeface="Arial"/>
                <a:cs typeface="Arial"/>
              </a:rPr>
              <a:t>simulation</a:t>
            </a:r>
            <a:endParaRPr lang="en-US" sz="2800" dirty="0">
              <a:latin typeface="Arial"/>
              <a:cs typeface="Arial"/>
            </a:endParaRPr>
          </a:p>
          <a:p>
            <a:pPr marL="355600">
              <a:spcBef>
                <a:spcPts val="385"/>
              </a:spcBef>
              <a:tabLst>
                <a:tab pos="354965" algn="l"/>
                <a:tab pos="355600" algn="l"/>
              </a:tabLst>
            </a:pPr>
            <a:r>
              <a:rPr lang="en-US" sz="2800" spc="-5" dirty="0">
                <a:latin typeface="Arial"/>
                <a:cs typeface="Arial"/>
              </a:rPr>
              <a:t>Assignment/project</a:t>
            </a:r>
            <a:endParaRPr lang="en-US" sz="2800" dirty="0">
              <a:latin typeface="Arial"/>
              <a:cs typeface="Arial"/>
            </a:endParaRPr>
          </a:p>
          <a:p>
            <a:pPr marL="355600">
              <a:spcBef>
                <a:spcPts val="384"/>
              </a:spcBef>
              <a:tabLst>
                <a:tab pos="354965" algn="l"/>
                <a:tab pos="355600" algn="l"/>
              </a:tabLst>
            </a:pPr>
            <a:r>
              <a:rPr lang="en-US" sz="2800" spc="-5" dirty="0">
                <a:latin typeface="Arial"/>
                <a:cs typeface="Arial"/>
              </a:rPr>
              <a:t>Field</a:t>
            </a:r>
            <a:r>
              <a:rPr lang="en-US" sz="2800" spc="-2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work</a:t>
            </a:r>
          </a:p>
          <a:p>
            <a:pPr marL="355600">
              <a:spcBef>
                <a:spcPts val="385"/>
              </a:spcBef>
              <a:tabLst>
                <a:tab pos="354965" algn="l"/>
                <a:tab pos="355600" algn="l"/>
              </a:tabLst>
            </a:pPr>
            <a:r>
              <a:rPr lang="en-US" sz="2800" spc="-5" dirty="0">
                <a:latin typeface="Arial"/>
                <a:cs typeface="Arial"/>
              </a:rPr>
              <a:t>Field</a:t>
            </a:r>
            <a:r>
              <a:rPr lang="en-US" sz="2800" spc="-2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visit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520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>Effective Strategies </a:t>
            </a:r>
            <a:br>
              <a:rPr lang="en-US" dirty="0" smtClean="0">
                <a:latin typeface="Arial"/>
                <a:cs typeface="Arial"/>
              </a:rPr>
            </a:br>
            <a:r>
              <a:rPr lang="en-US" spc="-10" dirty="0" smtClean="0">
                <a:latin typeface="Arial"/>
                <a:cs typeface="Arial"/>
              </a:rPr>
              <a:t>in</a:t>
            </a:r>
            <a:r>
              <a:rPr lang="en-US" spc="-70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Achieving Soft</a:t>
            </a:r>
            <a:r>
              <a:rPr lang="en-US" spc="-95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Skills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55600" marR="117475"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b="1" spc="-5" dirty="0">
                <a:solidFill>
                  <a:srgbClr val="FF0000"/>
                </a:solidFill>
                <a:latin typeface="Arial"/>
                <a:cs typeface="Arial"/>
              </a:rPr>
              <a:t>Learning from </a:t>
            </a:r>
            <a:r>
              <a:rPr lang="en-US" b="1" dirty="0">
                <a:solidFill>
                  <a:srgbClr val="FF0000"/>
                </a:solidFill>
                <a:latin typeface="Arial"/>
                <a:cs typeface="Arial"/>
              </a:rPr>
              <a:t>others</a:t>
            </a:r>
            <a:r>
              <a:rPr lang="en-US" dirty="0">
                <a:latin typeface="Arial"/>
                <a:cs typeface="Arial"/>
              </a:rPr>
              <a:t>: </a:t>
            </a:r>
            <a:r>
              <a:rPr lang="en-US" spc="-5" dirty="0">
                <a:latin typeface="Arial"/>
                <a:cs typeface="Arial"/>
              </a:rPr>
              <a:t>explanation based  </a:t>
            </a:r>
            <a:r>
              <a:rPr lang="en-US" dirty="0">
                <a:latin typeface="Arial"/>
                <a:cs typeface="Arial"/>
              </a:rPr>
              <a:t>instruction </a:t>
            </a:r>
            <a:r>
              <a:rPr lang="en-US" spc="-5" dirty="0">
                <a:latin typeface="Arial"/>
                <a:cs typeface="Arial"/>
              </a:rPr>
              <a:t>or by </a:t>
            </a:r>
            <a:r>
              <a:rPr lang="en-US" dirty="0">
                <a:latin typeface="Arial"/>
                <a:cs typeface="Arial"/>
              </a:rPr>
              <a:t>observing others (lecturers,  </a:t>
            </a:r>
            <a:r>
              <a:rPr lang="en-US" spc="-5" dirty="0">
                <a:latin typeface="Arial"/>
                <a:cs typeface="Arial"/>
              </a:rPr>
              <a:t>demonstrations, </a:t>
            </a:r>
            <a:r>
              <a:rPr lang="en-US" dirty="0">
                <a:latin typeface="Arial"/>
                <a:cs typeface="Arial"/>
              </a:rPr>
              <a:t>video, </a:t>
            </a:r>
            <a:r>
              <a:rPr lang="en-US" spc="-5" dirty="0">
                <a:latin typeface="Arial"/>
                <a:cs typeface="Arial"/>
              </a:rPr>
              <a:t>group </a:t>
            </a:r>
            <a:r>
              <a:rPr lang="en-US" dirty="0">
                <a:latin typeface="Arial"/>
                <a:cs typeface="Arial"/>
              </a:rPr>
              <a:t>discussions, </a:t>
            </a:r>
            <a:r>
              <a:rPr lang="en-US" spc="5" dirty="0">
                <a:latin typeface="Arial"/>
                <a:cs typeface="Arial"/>
              </a:rPr>
              <a:t>on-line  </a:t>
            </a:r>
            <a:r>
              <a:rPr lang="en-US" dirty="0">
                <a:latin typeface="Arial"/>
                <a:cs typeface="Arial"/>
              </a:rPr>
              <a:t>presentations, workshops,</a:t>
            </a:r>
            <a:r>
              <a:rPr lang="en-US" spc="-1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seminars)</a:t>
            </a:r>
          </a:p>
          <a:p>
            <a:pPr marL="355600" marR="5080">
              <a:spcBef>
                <a:spcPts val="18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b="1" spc="-5" dirty="0">
                <a:solidFill>
                  <a:srgbClr val="FF0000"/>
                </a:solidFill>
                <a:latin typeface="Arial"/>
                <a:cs typeface="Arial"/>
              </a:rPr>
              <a:t>Learning by discovery</a:t>
            </a:r>
            <a:r>
              <a:rPr lang="en-US" spc="-5" dirty="0">
                <a:latin typeface="Arial"/>
                <a:cs typeface="Arial"/>
              </a:rPr>
              <a:t>: guided inquiry </a:t>
            </a:r>
            <a:r>
              <a:rPr lang="en-US" dirty="0">
                <a:latin typeface="Arial"/>
                <a:cs typeface="Arial"/>
              </a:rPr>
              <a:t>instruction  (research/project, </a:t>
            </a:r>
            <a:r>
              <a:rPr lang="en-US" spc="-5" dirty="0">
                <a:latin typeface="Arial"/>
                <a:cs typeface="Arial"/>
              </a:rPr>
              <a:t>library works, </a:t>
            </a:r>
            <a:r>
              <a:rPr lang="en-US" dirty="0">
                <a:latin typeface="Arial"/>
                <a:cs typeface="Arial"/>
              </a:rPr>
              <a:t>paper</a:t>
            </a:r>
            <a:r>
              <a:rPr lang="en-US" spc="1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critiquing)</a:t>
            </a:r>
          </a:p>
          <a:p>
            <a:pPr marL="355600" marR="267335">
              <a:spcBef>
                <a:spcPts val="18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b="1" spc="-5" dirty="0">
                <a:solidFill>
                  <a:srgbClr val="FF0000"/>
                </a:solidFill>
                <a:latin typeface="Arial"/>
                <a:cs typeface="Arial"/>
              </a:rPr>
              <a:t>Learning by doing</a:t>
            </a:r>
            <a:r>
              <a:rPr lang="en-US" spc="-5" dirty="0">
                <a:latin typeface="Arial"/>
                <a:cs typeface="Arial"/>
              </a:rPr>
              <a:t>: </a:t>
            </a:r>
            <a:r>
              <a:rPr lang="en-US" dirty="0">
                <a:latin typeface="Arial"/>
                <a:cs typeface="Arial"/>
              </a:rPr>
              <a:t>activities </a:t>
            </a:r>
            <a:r>
              <a:rPr lang="en-US" spc="-5" dirty="0">
                <a:latin typeface="Arial"/>
                <a:cs typeface="Arial"/>
              </a:rPr>
              <a:t>for </a:t>
            </a:r>
            <a:r>
              <a:rPr lang="en-US" dirty="0">
                <a:latin typeface="Arial"/>
                <a:cs typeface="Arial"/>
              </a:rPr>
              <a:t>application and  extension </a:t>
            </a:r>
            <a:r>
              <a:rPr lang="en-US" spc="-5" dirty="0">
                <a:latin typeface="Arial"/>
                <a:cs typeface="Arial"/>
              </a:rPr>
              <a:t>(community immersion, paper  </a:t>
            </a:r>
            <a:r>
              <a:rPr lang="en-US" dirty="0">
                <a:latin typeface="Arial"/>
                <a:cs typeface="Arial"/>
              </a:rPr>
              <a:t>presentation, project, </a:t>
            </a:r>
            <a:r>
              <a:rPr lang="en-US" spc="-5" dirty="0">
                <a:latin typeface="Arial"/>
                <a:cs typeface="Arial"/>
              </a:rPr>
              <a:t>event </a:t>
            </a:r>
            <a:r>
              <a:rPr lang="en-US" dirty="0">
                <a:latin typeface="Arial"/>
                <a:cs typeface="Arial"/>
              </a:rPr>
              <a:t>organizing, concept  </a:t>
            </a:r>
            <a:r>
              <a:rPr lang="en-US" spc="-5" dirty="0">
                <a:latin typeface="Arial"/>
                <a:cs typeface="Arial"/>
              </a:rPr>
              <a:t>writing, </a:t>
            </a:r>
            <a:r>
              <a:rPr lang="en-US" dirty="0">
                <a:latin typeface="Arial"/>
                <a:cs typeface="Arial"/>
              </a:rPr>
              <a:t>publications)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76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13116" rIns="0" bIns="0" rtlCol="0">
            <a:spAutoFit/>
          </a:bodyPr>
          <a:lstStyle/>
          <a:p>
            <a:pPr marL="466725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Plan </a:t>
            </a:r>
            <a:r>
              <a:rPr spc="-10" dirty="0"/>
              <a:t>to </a:t>
            </a:r>
            <a:r>
              <a:rPr dirty="0"/>
              <a:t>implement </a:t>
            </a:r>
            <a:r>
              <a:rPr spc="-5" dirty="0"/>
              <a:t>a SCL </a:t>
            </a:r>
            <a:r>
              <a:rPr dirty="0"/>
              <a:t>approach  (consisting of </a:t>
            </a:r>
            <a:r>
              <a:rPr spc="-5" dirty="0"/>
              <a:t>different </a:t>
            </a:r>
            <a:r>
              <a:rPr dirty="0"/>
              <a:t>SCL  </a:t>
            </a:r>
            <a:r>
              <a:rPr spc="-5" dirty="0"/>
              <a:t>strategies) and integrating </a:t>
            </a:r>
            <a:r>
              <a:rPr dirty="0"/>
              <a:t>soft skills  </a:t>
            </a:r>
            <a:r>
              <a:rPr spc="-5" dirty="0"/>
              <a:t>in </a:t>
            </a:r>
            <a:r>
              <a:rPr dirty="0"/>
              <a:t>conducting training for </a:t>
            </a:r>
            <a:r>
              <a:rPr spc="-5" dirty="0"/>
              <a:t>your</a:t>
            </a:r>
            <a:r>
              <a:rPr spc="-80" dirty="0"/>
              <a:t> </a:t>
            </a:r>
            <a:r>
              <a:rPr spc="-5" dirty="0"/>
              <a:t>course  and thrust</a:t>
            </a:r>
            <a:r>
              <a:rPr dirty="0"/>
              <a:t> area.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</a:t>
            </a:r>
            <a:r>
              <a:rPr lang="en-US" spc="-60" dirty="0"/>
              <a:t> </a:t>
            </a:r>
            <a:r>
              <a:rPr lang="en-US" dirty="0"/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290585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pc="-5" dirty="0"/>
              <a:t>Group</a:t>
            </a:r>
            <a:r>
              <a:rPr lang="en-US" spc="-10" dirty="0"/>
              <a:t> </a:t>
            </a:r>
            <a:r>
              <a:rPr lang="en-US" dirty="0"/>
              <a:t>Activity: Choosing a Lesson</a:t>
            </a:r>
            <a:r>
              <a:rPr lang="en-US" spc="-135" dirty="0"/>
              <a:t> </a:t>
            </a:r>
            <a:r>
              <a:rPr lang="en-US" dirty="0"/>
              <a:t>Topic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lang="en-US" sz="2800" spc="-5" dirty="0">
                <a:latin typeface="Arial"/>
                <a:cs typeface="Arial"/>
              </a:rPr>
              <a:t>Your topic should</a:t>
            </a:r>
            <a:r>
              <a:rPr lang="en-US" sz="2800" spc="-35" dirty="0">
                <a:latin typeface="Arial"/>
                <a:cs typeface="Arial"/>
              </a:rPr>
              <a:t> </a:t>
            </a:r>
            <a:r>
              <a:rPr lang="en-US" sz="2800" spc="-5" dirty="0">
                <a:latin typeface="Arial"/>
                <a:cs typeface="Arial"/>
              </a:rPr>
              <a:t>be:</a:t>
            </a:r>
            <a:endParaRPr lang="en-US" sz="28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385"/>
              </a:spcBef>
              <a:buFont typeface="Wingdings"/>
              <a:buChar char=""/>
              <a:tabLst>
                <a:tab pos="355600" algn="l"/>
              </a:tabLst>
            </a:pPr>
            <a:r>
              <a:rPr lang="en-US" sz="2800" spc="-5" dirty="0">
                <a:latin typeface="Arial"/>
                <a:cs typeface="Arial"/>
              </a:rPr>
              <a:t>relevant </a:t>
            </a:r>
            <a:r>
              <a:rPr lang="en-US" sz="2800" dirty="0">
                <a:latin typeface="Arial"/>
                <a:cs typeface="Arial"/>
              </a:rPr>
              <a:t>to your course </a:t>
            </a:r>
            <a:r>
              <a:rPr lang="en-US" sz="2800" spc="-5" dirty="0">
                <a:latin typeface="Arial"/>
                <a:cs typeface="Arial"/>
              </a:rPr>
              <a:t>and thrust</a:t>
            </a:r>
            <a:r>
              <a:rPr lang="en-US" sz="2800" spc="-105" dirty="0">
                <a:latin typeface="Arial"/>
                <a:cs typeface="Arial"/>
              </a:rPr>
              <a:t> </a:t>
            </a:r>
            <a:r>
              <a:rPr lang="en-US" sz="2800" spc="-5" dirty="0">
                <a:latin typeface="Arial"/>
                <a:cs typeface="Arial"/>
              </a:rPr>
              <a:t>area</a:t>
            </a:r>
            <a:endParaRPr lang="en-US" sz="2800" dirty="0">
              <a:latin typeface="Arial"/>
              <a:cs typeface="Arial"/>
            </a:endParaRPr>
          </a:p>
          <a:p>
            <a:pPr marL="354965" marR="659765" indent="-342265">
              <a:lnSpc>
                <a:spcPts val="3460"/>
              </a:lnSpc>
              <a:spcBef>
                <a:spcPts val="819"/>
              </a:spcBef>
              <a:buFont typeface="Wingdings"/>
              <a:buChar char=""/>
              <a:tabLst>
                <a:tab pos="355600" algn="l"/>
              </a:tabLst>
            </a:pPr>
            <a:r>
              <a:rPr lang="en-US" sz="2800" spc="-5" dirty="0">
                <a:latin typeface="Arial"/>
                <a:cs typeface="Arial"/>
              </a:rPr>
              <a:t>prepare </a:t>
            </a:r>
            <a:r>
              <a:rPr lang="en-US" sz="2800" dirty="0">
                <a:latin typeface="Arial"/>
                <a:cs typeface="Arial"/>
              </a:rPr>
              <a:t>a lesson plan </a:t>
            </a:r>
            <a:r>
              <a:rPr lang="en-US" sz="2800" spc="-5" dirty="0">
                <a:latin typeface="Arial"/>
                <a:cs typeface="Arial"/>
              </a:rPr>
              <a:t>that </a:t>
            </a:r>
            <a:r>
              <a:rPr lang="en-US" sz="2800" dirty="0">
                <a:latin typeface="Arial"/>
                <a:cs typeface="Arial"/>
              </a:rPr>
              <a:t>you </a:t>
            </a:r>
            <a:r>
              <a:rPr lang="en-US" sz="2800" spc="-5" dirty="0">
                <a:latin typeface="Arial"/>
                <a:cs typeface="Arial"/>
              </a:rPr>
              <a:t>want</a:t>
            </a:r>
            <a:r>
              <a:rPr lang="en-US" sz="2800" spc="-130" dirty="0">
                <a:latin typeface="Arial"/>
                <a:cs typeface="Arial"/>
              </a:rPr>
              <a:t> </a:t>
            </a:r>
            <a:r>
              <a:rPr lang="en-US" sz="2800" spc="-5" dirty="0">
                <a:latin typeface="Arial"/>
                <a:cs typeface="Arial"/>
              </a:rPr>
              <a:t>to  teach </a:t>
            </a:r>
            <a:r>
              <a:rPr lang="en-US" sz="2800" dirty="0">
                <a:latin typeface="Arial"/>
                <a:cs typeface="Arial"/>
              </a:rPr>
              <a:t>for </a:t>
            </a:r>
            <a:r>
              <a:rPr lang="en-US" sz="2800" spc="-5" dirty="0">
                <a:latin typeface="Arial"/>
                <a:cs typeface="Arial"/>
              </a:rPr>
              <a:t>one </a:t>
            </a:r>
            <a:r>
              <a:rPr lang="en-US" sz="2800" spc="-10" dirty="0">
                <a:latin typeface="Arial"/>
                <a:cs typeface="Arial"/>
              </a:rPr>
              <a:t>of </a:t>
            </a:r>
            <a:r>
              <a:rPr lang="en-US" sz="2800" spc="-5" dirty="0">
                <a:latin typeface="Arial"/>
                <a:cs typeface="Arial"/>
              </a:rPr>
              <a:t>your</a:t>
            </a:r>
            <a:r>
              <a:rPr lang="en-US" sz="2800" spc="-4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classes</a:t>
            </a:r>
          </a:p>
          <a:p>
            <a:pPr marL="354965" marR="5080" indent="-342265">
              <a:lnSpc>
                <a:spcPts val="3460"/>
              </a:lnSpc>
              <a:spcBef>
                <a:spcPts val="760"/>
              </a:spcBef>
              <a:buFont typeface="Wingdings"/>
              <a:buChar char=""/>
              <a:tabLst>
                <a:tab pos="355600" algn="l"/>
              </a:tabLst>
            </a:pPr>
            <a:r>
              <a:rPr lang="en-US" sz="2800" dirty="0">
                <a:latin typeface="Arial"/>
                <a:cs typeface="Arial"/>
              </a:rPr>
              <a:t>a </a:t>
            </a:r>
            <a:r>
              <a:rPr lang="en-US" sz="2800" spc="-5" dirty="0">
                <a:latin typeface="Arial"/>
                <a:cs typeface="Arial"/>
              </a:rPr>
              <a:t>lesson </a:t>
            </a:r>
            <a:r>
              <a:rPr lang="en-US" sz="2800" dirty="0">
                <a:latin typeface="Arial"/>
                <a:cs typeface="Arial"/>
              </a:rPr>
              <a:t>you </a:t>
            </a:r>
            <a:r>
              <a:rPr lang="en-US" sz="2800" spc="-5" dirty="0">
                <a:latin typeface="Arial"/>
                <a:cs typeface="Arial"/>
              </a:rPr>
              <a:t>might teach </a:t>
            </a:r>
            <a:r>
              <a:rPr lang="en-US" sz="2800" dirty="0">
                <a:latin typeface="Arial"/>
                <a:cs typeface="Arial"/>
              </a:rPr>
              <a:t>for 3 </a:t>
            </a:r>
            <a:r>
              <a:rPr lang="en-US" sz="2800" spc="-5" dirty="0">
                <a:latin typeface="Arial"/>
                <a:cs typeface="Arial"/>
              </a:rPr>
              <a:t>hours</a:t>
            </a:r>
            <a:r>
              <a:rPr lang="en-US" sz="2800" spc="-75" dirty="0">
                <a:latin typeface="Arial"/>
                <a:cs typeface="Arial"/>
              </a:rPr>
              <a:t> </a:t>
            </a:r>
            <a:r>
              <a:rPr lang="en-US" sz="2800" spc="-5" dirty="0">
                <a:latin typeface="Arial"/>
                <a:cs typeface="Arial"/>
              </a:rPr>
              <a:t>early  </a:t>
            </a:r>
            <a:r>
              <a:rPr lang="en-US" sz="2800" dirty="0">
                <a:latin typeface="Arial"/>
                <a:cs typeface="Arial"/>
              </a:rPr>
              <a:t>or anywhere </a:t>
            </a:r>
            <a:r>
              <a:rPr lang="en-US" sz="2800" spc="-5" dirty="0">
                <a:latin typeface="Arial"/>
                <a:cs typeface="Arial"/>
              </a:rPr>
              <a:t>within the</a:t>
            </a:r>
            <a:r>
              <a:rPr lang="en-US" sz="2800" spc="-6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semester</a:t>
            </a:r>
          </a:p>
          <a:p>
            <a:pPr marL="354965" indent="-342265">
              <a:lnSpc>
                <a:spcPct val="100000"/>
              </a:lnSpc>
              <a:spcBef>
                <a:spcPts val="330"/>
              </a:spcBef>
              <a:buFont typeface="Wingdings"/>
              <a:buChar char=""/>
              <a:tabLst>
                <a:tab pos="355600" algn="l"/>
              </a:tabLst>
            </a:pPr>
            <a:r>
              <a:rPr lang="en-US" sz="2800" spc="-5" dirty="0">
                <a:latin typeface="Arial"/>
                <a:cs typeface="Arial"/>
              </a:rPr>
              <a:t>appropriate </a:t>
            </a:r>
            <a:r>
              <a:rPr lang="en-US" sz="2800" dirty="0">
                <a:latin typeface="Arial"/>
                <a:cs typeface="Arial"/>
              </a:rPr>
              <a:t>for </a:t>
            </a:r>
            <a:r>
              <a:rPr lang="en-US" sz="2800" spc="-5" dirty="0">
                <a:latin typeface="Arial"/>
                <a:cs typeface="Arial"/>
              </a:rPr>
              <a:t>interactive</a:t>
            </a:r>
            <a:r>
              <a:rPr lang="en-US" sz="2800" spc="-60" dirty="0">
                <a:latin typeface="Arial"/>
                <a:cs typeface="Arial"/>
              </a:rPr>
              <a:t> </a:t>
            </a:r>
            <a:r>
              <a:rPr lang="en-US" sz="2800" spc="-5" dirty="0">
                <a:latin typeface="Arial"/>
                <a:cs typeface="Arial"/>
              </a:rPr>
              <a:t>learning</a:t>
            </a:r>
            <a:endParaRPr lang="en-US" sz="2800" dirty="0">
              <a:latin typeface="Arial"/>
              <a:cs typeface="Arial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9512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GROUP </a:t>
            </a:r>
            <a:r>
              <a:rPr lang="en-US" spc="-5" dirty="0"/>
              <a:t>DISCUSSION</a:t>
            </a:r>
            <a:r>
              <a:rPr lang="en-US" spc="-60" dirty="0"/>
              <a:t> </a:t>
            </a:r>
            <a:r>
              <a:rPr lang="en-US" dirty="0"/>
              <a:t>using</a:t>
            </a:r>
            <a:br>
              <a:rPr lang="en-US" dirty="0"/>
            </a:br>
            <a:r>
              <a:rPr lang="en-US" dirty="0"/>
              <a:t>Cooperative learning </a:t>
            </a:r>
            <a:r>
              <a:rPr lang="en-US" sz="2400" spc="-5" dirty="0"/>
              <a:t>(20</a:t>
            </a:r>
            <a:r>
              <a:rPr lang="en-US" sz="2400" spc="-110" dirty="0"/>
              <a:t> </a:t>
            </a:r>
            <a:r>
              <a:rPr lang="en-US" sz="2400" dirty="0"/>
              <a:t>MINS)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3550" marR="454025" indent="-45085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464820" algn="l"/>
              </a:tabLst>
            </a:pPr>
            <a:r>
              <a:rPr lang="en-US" sz="2800" spc="-5" dirty="0" smtClean="0">
                <a:latin typeface="Arial"/>
                <a:cs typeface="Arial"/>
              </a:rPr>
              <a:t>Identify </a:t>
            </a:r>
            <a:r>
              <a:rPr lang="en-US" sz="2800" dirty="0" smtClean="0">
                <a:latin typeface="Arial"/>
                <a:cs typeface="Arial"/>
              </a:rPr>
              <a:t>a </a:t>
            </a:r>
            <a:r>
              <a:rPr lang="en-US" sz="2800" spc="-5" dirty="0" smtClean="0">
                <a:latin typeface="Arial"/>
                <a:cs typeface="Arial"/>
              </a:rPr>
              <a:t>topic </a:t>
            </a:r>
            <a:r>
              <a:rPr lang="en-US" sz="2800" dirty="0" smtClean="0">
                <a:latin typeface="Arial"/>
                <a:cs typeface="Arial"/>
              </a:rPr>
              <a:t>from a chosen</a:t>
            </a:r>
            <a:r>
              <a:rPr lang="en-US" sz="2800" spc="-105" dirty="0" smtClean="0"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course  </a:t>
            </a:r>
            <a:r>
              <a:rPr lang="en-US" sz="2800" spc="-5" dirty="0" smtClean="0">
                <a:latin typeface="Arial"/>
                <a:cs typeface="Arial"/>
              </a:rPr>
              <a:t>that </a:t>
            </a:r>
            <a:r>
              <a:rPr lang="en-US" sz="2800" dirty="0" smtClean="0">
                <a:latin typeface="Arial"/>
                <a:cs typeface="Arial"/>
              </a:rPr>
              <a:t>you are </a:t>
            </a:r>
            <a:r>
              <a:rPr lang="en-US" sz="2800" spc="-5" dirty="0" smtClean="0">
                <a:latin typeface="Arial"/>
                <a:cs typeface="Arial"/>
              </a:rPr>
              <a:t>familiar</a:t>
            </a:r>
            <a:r>
              <a:rPr lang="en-US" sz="2800" spc="-55" dirty="0" smtClean="0">
                <a:latin typeface="Arial"/>
                <a:cs typeface="Arial"/>
              </a:rPr>
              <a:t> </a:t>
            </a:r>
            <a:r>
              <a:rPr lang="en-US" sz="2800" spc="-5" dirty="0" smtClean="0">
                <a:latin typeface="Arial"/>
                <a:cs typeface="Arial"/>
              </a:rPr>
              <a:t>with.</a:t>
            </a:r>
            <a:endParaRPr lang="en-US" sz="2800" dirty="0" smtClean="0">
              <a:latin typeface="Arial"/>
              <a:cs typeface="Arial"/>
            </a:endParaRPr>
          </a:p>
          <a:p>
            <a:pPr marL="463550" marR="5080" indent="-450850">
              <a:lnSpc>
                <a:spcPct val="100000"/>
              </a:lnSpc>
              <a:buAutoNum type="arabicPeriod"/>
              <a:tabLst>
                <a:tab pos="464820" algn="l"/>
              </a:tabLst>
            </a:pPr>
            <a:r>
              <a:rPr lang="en-US" sz="2800" dirty="0" smtClean="0">
                <a:latin typeface="Arial"/>
                <a:cs typeface="Arial"/>
              </a:rPr>
              <a:t>Develop </a:t>
            </a:r>
            <a:r>
              <a:rPr lang="en-US" sz="2800" spc="-5" dirty="0" smtClean="0">
                <a:latin typeface="Arial"/>
                <a:cs typeface="Arial"/>
              </a:rPr>
              <a:t>learning outcomes </a:t>
            </a:r>
            <a:r>
              <a:rPr lang="en-US" sz="2800" dirty="0" smtClean="0">
                <a:latin typeface="Arial"/>
                <a:cs typeface="Arial"/>
              </a:rPr>
              <a:t>that  </a:t>
            </a:r>
            <a:r>
              <a:rPr lang="en-US" sz="2800" spc="-5" dirty="0" smtClean="0">
                <a:latin typeface="Arial"/>
                <a:cs typeface="Arial"/>
              </a:rPr>
              <a:t>address appropriate </a:t>
            </a:r>
            <a:r>
              <a:rPr lang="en-US" sz="2800" dirty="0" smtClean="0">
                <a:latin typeface="Arial"/>
                <a:cs typeface="Arial"/>
              </a:rPr>
              <a:t>SCL </a:t>
            </a:r>
            <a:r>
              <a:rPr lang="en-US" sz="2800" spc="-5" dirty="0" smtClean="0">
                <a:latin typeface="Arial"/>
                <a:cs typeface="Arial"/>
              </a:rPr>
              <a:t>strategy </a:t>
            </a:r>
            <a:r>
              <a:rPr lang="en-US" sz="2800" dirty="0" smtClean="0">
                <a:latin typeface="Arial"/>
                <a:cs typeface="Arial"/>
              </a:rPr>
              <a:t>to  </a:t>
            </a:r>
            <a:r>
              <a:rPr lang="en-US" sz="2800" spc="-5" dirty="0" smtClean="0">
                <a:latin typeface="Arial"/>
                <a:cs typeface="Arial"/>
              </a:rPr>
              <a:t>implement </a:t>
            </a:r>
            <a:r>
              <a:rPr lang="en-US" sz="2800" dirty="0" smtClean="0">
                <a:latin typeface="Arial"/>
                <a:cs typeface="Arial"/>
              </a:rPr>
              <a:t>soft skills </a:t>
            </a:r>
            <a:r>
              <a:rPr lang="en-US" sz="2800" spc="-10" dirty="0" smtClean="0">
                <a:latin typeface="Arial"/>
                <a:cs typeface="Arial"/>
              </a:rPr>
              <a:t>to be </a:t>
            </a:r>
            <a:r>
              <a:rPr lang="en-US" sz="2800" spc="-5" dirty="0" smtClean="0">
                <a:latin typeface="Arial"/>
                <a:cs typeface="Arial"/>
              </a:rPr>
              <a:t>implemented  for </a:t>
            </a:r>
            <a:r>
              <a:rPr lang="en-US" sz="2800" dirty="0" smtClean="0">
                <a:latin typeface="Arial"/>
                <a:cs typeface="Arial"/>
              </a:rPr>
              <a:t>3 </a:t>
            </a:r>
            <a:r>
              <a:rPr lang="en-US" sz="2800" spc="-5" dirty="0" smtClean="0">
                <a:latin typeface="Arial"/>
                <a:cs typeface="Arial"/>
              </a:rPr>
              <a:t>hours </a:t>
            </a:r>
            <a:r>
              <a:rPr lang="en-US" sz="2800" dirty="0" smtClean="0">
                <a:latin typeface="Arial"/>
                <a:cs typeface="Arial"/>
              </a:rPr>
              <a:t>in </a:t>
            </a:r>
            <a:r>
              <a:rPr lang="en-US" sz="2800" spc="-5" dirty="0" smtClean="0">
                <a:latin typeface="Arial"/>
                <a:cs typeface="Arial"/>
              </a:rPr>
              <a:t>your</a:t>
            </a:r>
            <a:r>
              <a:rPr lang="en-US" sz="2800" spc="-60" dirty="0" smtClean="0"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course</a:t>
            </a:r>
          </a:p>
          <a:p>
            <a:pPr marL="463550" marR="166370" indent="-45085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64184" algn="l"/>
              </a:tabLst>
            </a:pPr>
            <a:r>
              <a:rPr lang="en-US" sz="2800" spc="-5" dirty="0" smtClean="0">
                <a:latin typeface="Arial"/>
                <a:cs typeface="Arial"/>
              </a:rPr>
              <a:t>Transfer into </a:t>
            </a:r>
            <a:r>
              <a:rPr lang="en-US" sz="2800" dirty="0" smtClean="0">
                <a:latin typeface="Arial"/>
                <a:cs typeface="Arial"/>
              </a:rPr>
              <a:t>the </a:t>
            </a:r>
            <a:r>
              <a:rPr lang="en-US" sz="2800" spc="-5" dirty="0" smtClean="0">
                <a:latin typeface="Arial"/>
                <a:cs typeface="Arial"/>
              </a:rPr>
              <a:t>Teaching Plan</a:t>
            </a:r>
            <a:r>
              <a:rPr lang="en-US" sz="2800" spc="-60" dirty="0" smtClean="0">
                <a:latin typeface="Arial"/>
                <a:cs typeface="Arial"/>
              </a:rPr>
              <a:t> </a:t>
            </a:r>
            <a:r>
              <a:rPr lang="en-US" sz="2800" spc="-5" dirty="0" smtClean="0">
                <a:latin typeface="Arial"/>
                <a:cs typeface="Arial"/>
              </a:rPr>
              <a:t>format paper</a:t>
            </a:r>
            <a:endParaRPr lang="en-US" sz="2800" dirty="0" smtClean="0">
              <a:latin typeface="Arial"/>
              <a:cs typeface="Arial"/>
            </a:endParaRPr>
          </a:p>
          <a:p>
            <a:pPr marL="463550" indent="-45085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  <a:tabLst>
                <a:tab pos="464184" algn="l"/>
              </a:tabLst>
            </a:pPr>
            <a:r>
              <a:rPr lang="en-US" sz="2800" b="1" dirty="0" smtClean="0">
                <a:solidFill>
                  <a:srgbClr val="FF0000"/>
                </a:solidFill>
                <a:latin typeface="Arial"/>
                <a:cs typeface="Arial"/>
              </a:rPr>
              <a:t>BE READY TO</a:t>
            </a:r>
            <a:r>
              <a:rPr lang="en-US" sz="2800" b="1" spc="-3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/>
                <a:cs typeface="Arial"/>
              </a:rPr>
              <a:t>PRESENT</a:t>
            </a:r>
            <a:endParaRPr lang="en-US" sz="2800" dirty="0" smtClean="0">
              <a:latin typeface="Arial"/>
              <a:cs typeface="Arial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9493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PERANAN FASILITATOR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Image may contain: one or more people, tree, grass, plant, child, outdoor and na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83671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97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Peranan</a:t>
            </a:r>
            <a:r>
              <a:rPr lang="en-US" dirty="0" smtClean="0"/>
              <a:t> </a:t>
            </a:r>
            <a:r>
              <a:rPr lang="en-US" dirty="0" err="1" smtClean="0"/>
              <a:t>Fasilitator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Fasilitator</a:t>
            </a:r>
            <a:r>
              <a:rPr lang="en-US" sz="2400" dirty="0" smtClean="0"/>
              <a:t> 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BUKAN</a:t>
            </a:r>
            <a:r>
              <a:rPr lang="en-US" sz="2000" dirty="0" smtClean="0"/>
              <a:t> </a:t>
            </a:r>
            <a:r>
              <a:rPr lang="en-US" sz="2000" dirty="0" err="1" smtClean="0"/>
              <a:t>pensyarah</a:t>
            </a:r>
            <a:r>
              <a:rPr lang="en-US" sz="2000" dirty="0" smtClean="0"/>
              <a:t>, </a:t>
            </a:r>
            <a:r>
              <a:rPr lang="en-US" sz="2000" dirty="0" err="1" smtClean="0"/>
              <a:t>pengajar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penceramah</a:t>
            </a:r>
            <a:endParaRPr lang="en-US" sz="2000" dirty="0" smtClean="0"/>
          </a:p>
          <a:p>
            <a:pPr lvl="1"/>
            <a:r>
              <a:rPr lang="en-US" sz="2000" dirty="0" err="1" smtClean="0"/>
              <a:t>Pemudahcara</a:t>
            </a:r>
            <a:endParaRPr lang="en-US" sz="2000" dirty="0" smtClean="0"/>
          </a:p>
          <a:p>
            <a:pPr lvl="1"/>
            <a:r>
              <a:rPr lang="en-US" sz="2000" dirty="0" err="1" smtClean="0"/>
              <a:t>Memberi</a:t>
            </a:r>
            <a:r>
              <a:rPr lang="en-US" sz="2000" dirty="0" smtClean="0"/>
              <a:t> </a:t>
            </a:r>
            <a:r>
              <a:rPr lang="en-US" sz="2000" dirty="0" err="1" smtClean="0"/>
              <a:t>kuasa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</a:t>
            </a:r>
            <a:r>
              <a:rPr lang="en-US" sz="2000" dirty="0" err="1" smtClean="0"/>
              <a:t>individu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mengawal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bertanggungjawab</a:t>
            </a:r>
            <a:r>
              <a:rPr lang="en-US" sz="2000" dirty="0" smtClean="0"/>
              <a:t>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</a:t>
            </a:r>
            <a:r>
              <a:rPr lang="en-US" sz="2000" dirty="0" err="1" smtClean="0"/>
              <a:t>usaha</a:t>
            </a:r>
            <a:r>
              <a:rPr lang="en-US" sz="2000" dirty="0" smtClean="0"/>
              <a:t> </a:t>
            </a:r>
            <a:r>
              <a:rPr lang="en-US" sz="2000" dirty="0" err="1" smtClean="0"/>
              <a:t>serta</a:t>
            </a:r>
            <a:r>
              <a:rPr lang="en-US" sz="2000" dirty="0" smtClean="0"/>
              <a:t> </a:t>
            </a:r>
            <a:r>
              <a:rPr lang="en-US" sz="2000" dirty="0" err="1" smtClean="0"/>
              <a:t>pencapaian</a:t>
            </a:r>
            <a:r>
              <a:rPr lang="en-US" sz="2000" dirty="0" smtClean="0"/>
              <a:t> </a:t>
            </a:r>
            <a:r>
              <a:rPr lang="en-US" sz="2000" dirty="0" err="1" smtClean="0"/>
              <a:t>diri</a:t>
            </a:r>
            <a:r>
              <a:rPr lang="en-US" sz="2000" dirty="0" smtClean="0"/>
              <a:t> </a:t>
            </a:r>
            <a:r>
              <a:rPr lang="en-US" sz="2000" dirty="0" err="1" smtClean="0"/>
              <a:t>sendiri</a:t>
            </a:r>
            <a:endParaRPr lang="en-US" sz="2000" dirty="0" smtClean="0"/>
          </a:p>
          <a:p>
            <a:pPr lvl="1"/>
            <a:r>
              <a:rPr lang="en-US" sz="2000" dirty="0" err="1" smtClean="0"/>
              <a:t>Berusaha</a:t>
            </a:r>
            <a:r>
              <a:rPr lang="en-US" sz="2000" dirty="0" smtClean="0"/>
              <a:t> </a:t>
            </a:r>
            <a:r>
              <a:rPr lang="en-US" sz="2000" dirty="0" err="1" smtClean="0"/>
              <a:t>bina</a:t>
            </a:r>
            <a:r>
              <a:rPr lang="en-US" sz="2000" dirty="0" smtClean="0"/>
              <a:t> </a:t>
            </a:r>
            <a:r>
              <a:rPr lang="en-US" sz="2000" dirty="0" err="1" smtClean="0"/>
              <a:t>suasana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menggalakkn</a:t>
            </a:r>
            <a:r>
              <a:rPr lang="en-US" sz="2000" dirty="0" smtClean="0"/>
              <a:t> </a:t>
            </a:r>
            <a:r>
              <a:rPr lang="en-US" sz="2000" dirty="0" err="1" smtClean="0"/>
              <a:t>pembelajaran</a:t>
            </a:r>
            <a:r>
              <a:rPr lang="en-US" sz="2000" dirty="0" smtClean="0"/>
              <a:t>, </a:t>
            </a:r>
            <a:r>
              <a:rPr lang="en-US" sz="2000" dirty="0" err="1" smtClean="0"/>
              <a:t>menyedikan</a:t>
            </a:r>
            <a:r>
              <a:rPr lang="en-US" sz="2000" dirty="0" smtClean="0"/>
              <a:t> </a:t>
            </a:r>
            <a:r>
              <a:rPr lang="en-US" sz="2000" dirty="0" err="1" smtClean="0"/>
              <a:t>peralatan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menyoal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menggerakkan</a:t>
            </a:r>
            <a:r>
              <a:rPr lang="en-US" sz="2000" dirty="0" smtClean="0"/>
              <a:t> </a:t>
            </a:r>
            <a:r>
              <a:rPr lang="en-US" sz="2000" dirty="0" err="1" smtClean="0"/>
              <a:t>pemikiran</a:t>
            </a:r>
            <a:r>
              <a:rPr lang="en-US" sz="2000" dirty="0" smtClean="0"/>
              <a:t> </a:t>
            </a:r>
            <a:r>
              <a:rPr lang="en-US" sz="2000" dirty="0" err="1" smtClean="0"/>
              <a:t>ahli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4253956"/>
            <a:ext cx="2808312" cy="187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52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Peranan</a:t>
            </a:r>
            <a:r>
              <a:rPr lang="en-US" dirty="0" smtClean="0"/>
              <a:t> </a:t>
            </a:r>
            <a:r>
              <a:rPr lang="en-US" dirty="0" err="1" smtClean="0"/>
              <a:t>Fasilitator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Menggerak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membimbing</a:t>
            </a:r>
            <a:r>
              <a:rPr lang="en-US" sz="2400" dirty="0"/>
              <a:t> proses </a:t>
            </a:r>
            <a:r>
              <a:rPr lang="en-US" sz="2400" dirty="0" err="1" smtClean="0"/>
              <a:t>pembelajaran</a:t>
            </a:r>
            <a:r>
              <a:rPr lang="en-US" sz="2400" dirty="0" smtClean="0"/>
              <a:t> </a:t>
            </a:r>
            <a:r>
              <a:rPr lang="en-US" sz="2400" dirty="0" err="1" smtClean="0"/>
              <a:t>kumpulan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/>
              <a:t>berperanan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pakar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 err="1" smtClean="0"/>
              <a:t>Menggalakkan</a:t>
            </a:r>
            <a:r>
              <a:rPr lang="en-US" sz="2400" dirty="0" smtClean="0"/>
              <a:t> </a:t>
            </a:r>
            <a:r>
              <a:rPr lang="en-US" sz="2400" dirty="0" err="1"/>
              <a:t>perbincangan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 err="1" smtClean="0"/>
              <a:t>Menyediakan</a:t>
            </a:r>
            <a:r>
              <a:rPr lang="en-US" sz="2400" dirty="0" smtClean="0"/>
              <a:t> </a:t>
            </a:r>
            <a:r>
              <a:rPr lang="en-US" sz="2400" dirty="0" err="1"/>
              <a:t>maklumat</a:t>
            </a:r>
            <a:r>
              <a:rPr lang="en-US" sz="2400" dirty="0"/>
              <a:t> </a:t>
            </a:r>
            <a:r>
              <a:rPr lang="en-US" sz="2400" dirty="0" err="1"/>
              <a:t>lengkap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/>
              <a:t>mengajar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jawapan</a:t>
            </a:r>
            <a:r>
              <a:rPr lang="en-US" sz="2400" dirty="0"/>
              <a:t> </a:t>
            </a:r>
            <a:r>
              <a:rPr lang="en-US" sz="2400" dirty="0" err="1"/>
              <a:t>lengkap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/>
              <a:t>melibatkan</a:t>
            </a:r>
            <a:r>
              <a:rPr lang="en-US" sz="2400" dirty="0"/>
              <a:t> </a:t>
            </a:r>
            <a:r>
              <a:rPr lang="en-US" sz="2400" dirty="0" err="1"/>
              <a:t>diri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terus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isu</a:t>
            </a:r>
            <a:r>
              <a:rPr lang="en-US" sz="2400" dirty="0"/>
              <a:t> </a:t>
            </a:r>
            <a:r>
              <a:rPr lang="en-US" sz="2400" dirty="0" err="1"/>
              <a:t>perbincangan</a:t>
            </a:r>
            <a:r>
              <a:rPr lang="en-US" sz="2400" dirty="0"/>
              <a:t> </a:t>
            </a:r>
            <a:r>
              <a:rPr lang="en-US" sz="2400" dirty="0" err="1"/>
              <a:t>kumpulan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Bertindak</a:t>
            </a:r>
            <a:r>
              <a:rPr lang="en-US" sz="2400" dirty="0" smtClean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i="1" dirty="0"/>
              <a:t>role-model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endParaRPr lang="en-US" sz="2400" dirty="0" smtClean="0"/>
          </a:p>
          <a:p>
            <a:pPr marL="363538" indent="0">
              <a:spcBef>
                <a:spcPts val="0"/>
              </a:spcBef>
              <a:buNone/>
            </a:pPr>
            <a:r>
              <a:rPr lang="en-US" sz="2400" dirty="0" err="1" smtClean="0"/>
              <a:t>sikap</a:t>
            </a:r>
            <a:r>
              <a:rPr lang="en-US" sz="2400" dirty="0" smtClean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tingkah</a:t>
            </a:r>
            <a:r>
              <a:rPr lang="en-US" sz="2400" dirty="0"/>
              <a:t> </a:t>
            </a:r>
            <a:r>
              <a:rPr lang="en-US" sz="2400" dirty="0" err="1"/>
              <a:t>laku</a:t>
            </a:r>
            <a:r>
              <a:rPr lang="en-US" sz="2400" dirty="0"/>
              <a:t> </a:t>
            </a:r>
            <a:r>
              <a:rPr lang="en-US" sz="2400" dirty="0" err="1"/>
              <a:t>komunikasi</a:t>
            </a:r>
            <a:r>
              <a:rPr lang="en-US" sz="2400" dirty="0"/>
              <a:t> </a:t>
            </a:r>
            <a:endParaRPr lang="en-US" sz="2400" dirty="0" smtClean="0"/>
          </a:p>
          <a:p>
            <a:pPr marL="363538" indent="0">
              <a:spcBef>
                <a:spcPts val="0"/>
              </a:spcBef>
              <a:buNone/>
            </a:pPr>
            <a:r>
              <a:rPr lang="en-US" sz="2400" dirty="0" smtClean="0"/>
              <a:t>yang </a:t>
            </a:r>
            <a:r>
              <a:rPr lang="en-US" sz="2400" dirty="0" err="1"/>
              <a:t>berkesan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0345" y="4339918"/>
            <a:ext cx="3170127" cy="211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71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Pengajar</a:t>
            </a:r>
            <a:r>
              <a:rPr lang="en-US" dirty="0" smtClean="0"/>
              <a:t> vs </a:t>
            </a:r>
            <a:r>
              <a:rPr lang="en-US" dirty="0" err="1" smtClean="0"/>
              <a:t>Fasilitator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dirty="0" smtClean="0"/>
              <a:t>PENGAJAR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 smtClean="0"/>
              <a:t>Memandu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pelajar</a:t>
            </a:r>
            <a:endParaRPr lang="en-US" dirty="0" smtClean="0"/>
          </a:p>
          <a:p>
            <a:r>
              <a:rPr lang="en-US" dirty="0" err="1" smtClean="0"/>
              <a:t>Mengendali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endParaRPr lang="en-US" dirty="0" smtClean="0"/>
          </a:p>
          <a:p>
            <a:r>
              <a:rPr lang="en-US" dirty="0" err="1" smtClean="0"/>
              <a:t>Memindahkan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kemahiran</a:t>
            </a:r>
            <a:endParaRPr lang="en-US" dirty="0" smtClean="0"/>
          </a:p>
          <a:p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kumpulan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ctr"/>
            <a:r>
              <a:rPr lang="en-US" dirty="0" smtClean="0"/>
              <a:t>FASILITATOR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fahami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capai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endParaRPr lang="en-US" dirty="0" smtClean="0"/>
          </a:p>
          <a:p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kumpulan</a:t>
            </a:r>
            <a:r>
              <a:rPr lang="en-US" dirty="0" smtClean="0"/>
              <a:t> </a:t>
            </a:r>
            <a:r>
              <a:rPr lang="en-US" dirty="0" err="1" smtClean="0"/>
              <a:t>bina</a:t>
            </a:r>
            <a:r>
              <a:rPr lang="en-US" dirty="0" smtClean="0"/>
              <a:t> </a:t>
            </a:r>
            <a:r>
              <a:rPr lang="en-US" dirty="0" err="1" smtClean="0"/>
              <a:t>kemahiran</a:t>
            </a:r>
            <a:r>
              <a:rPr lang="en-US" dirty="0" smtClean="0"/>
              <a:t> </a:t>
            </a:r>
            <a:r>
              <a:rPr lang="en-US" dirty="0" err="1" smtClean="0"/>
              <a:t>berfikir</a:t>
            </a:r>
            <a:endParaRPr lang="en-US" dirty="0" smtClean="0"/>
          </a:p>
          <a:p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kumpulan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kata </a:t>
            </a:r>
            <a:r>
              <a:rPr lang="en-US" dirty="0" err="1" smtClean="0"/>
              <a:t>sepakat</a:t>
            </a:r>
            <a:endParaRPr lang="en-US" dirty="0" smtClean="0"/>
          </a:p>
          <a:p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kumpulan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endParaRPr lang="en-US" dirty="0" smtClean="0"/>
          </a:p>
          <a:p>
            <a:r>
              <a:rPr lang="en-US" dirty="0" err="1" smtClean="0"/>
              <a:t>Penyelia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64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nner-UPM-Template_Option-1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Matlamat</a:t>
            </a:r>
            <a:r>
              <a:rPr lang="en-US" dirty="0" smtClean="0"/>
              <a:t> PKPP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B497B52-F193-43B2-B3F0-769BCBC94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MY" sz="1500" dirty="0" smtClean="0">
              <a:cs typeface="Times New Roman" panose="02020603050405020304" pitchFamily="18" charset="0"/>
            </a:endParaRPr>
          </a:p>
          <a:p>
            <a:pPr marL="530225" lvl="1" indent="-530225" algn="just">
              <a:spcBef>
                <a:spcPts val="0"/>
              </a:spcBef>
              <a:spcAft>
                <a:spcPts val="2000"/>
              </a:spcAft>
              <a:buFont typeface="+mj-lt"/>
              <a:buAutoNum type="arabicPeriod"/>
            </a:pPr>
            <a:r>
              <a:rPr lang="en-MY" sz="2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Memperkukuh</a:t>
            </a:r>
            <a:r>
              <a:rPr lang="en-MY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MY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memperkasakan</a:t>
            </a:r>
            <a:r>
              <a:rPr lang="en-MY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MY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pengurusan</a:t>
            </a:r>
            <a:r>
              <a:rPr lang="en-MY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Kursus</a:t>
            </a:r>
            <a:r>
              <a:rPr lang="en-MY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Kokurikulum</a:t>
            </a:r>
            <a:r>
              <a:rPr lang="en-MY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Berkredit</a:t>
            </a:r>
            <a:r>
              <a:rPr lang="en-MY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MY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perancangan</a:t>
            </a:r>
            <a:r>
              <a:rPr lang="en-MY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MY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pengurusan</a:t>
            </a:r>
            <a:r>
              <a:rPr lang="en-MY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MY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penilaian</a:t>
            </a:r>
            <a:r>
              <a:rPr lang="en-MY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MY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sistematik</a:t>
            </a:r>
            <a:r>
              <a:rPr lang="en-MY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MY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0225" lvl="1" indent="-530225" algn="just">
              <a:spcBef>
                <a:spcPts val="0"/>
              </a:spcBef>
              <a:spcAft>
                <a:spcPts val="2000"/>
              </a:spcAft>
              <a:buFont typeface="+mj-lt"/>
              <a:buAutoNum type="arabicPeriod"/>
            </a:pPr>
            <a:r>
              <a:rPr lang="en-MY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Memberi</a:t>
            </a:r>
            <a:r>
              <a:rPr lang="en-MY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pengiktirafan</a:t>
            </a:r>
            <a:r>
              <a:rPr lang="en-MY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MY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pelajar</a:t>
            </a:r>
            <a:r>
              <a:rPr lang="en-MY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MY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bergerak</a:t>
            </a:r>
            <a:r>
              <a:rPr lang="en-MY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cergas</a:t>
            </a:r>
            <a:r>
              <a:rPr lang="en-MY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MY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aktif</a:t>
            </a:r>
            <a:r>
              <a:rPr lang="en-MY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MY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pelbagai</a:t>
            </a:r>
            <a:r>
              <a:rPr lang="en-MY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aktiviti</a:t>
            </a:r>
            <a:r>
              <a:rPr lang="en-MY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kokurikulum</a:t>
            </a:r>
            <a:r>
              <a:rPr lang="en-MY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30225" lvl="1" indent="-530225" algn="just">
              <a:spcBef>
                <a:spcPts val="0"/>
              </a:spcBef>
              <a:spcAft>
                <a:spcPts val="2000"/>
              </a:spcAft>
              <a:buFont typeface="+mj-lt"/>
              <a:buAutoNum type="arabicPeriod"/>
            </a:pPr>
            <a:r>
              <a:rPr lang="en-MY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Melahirkan</a:t>
            </a:r>
            <a:r>
              <a:rPr lang="en-MY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graduan</a:t>
            </a:r>
            <a:r>
              <a:rPr lang="en-MY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MY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berkualiti</a:t>
            </a:r>
            <a:r>
              <a:rPr lang="en-MY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MY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berdaya</a:t>
            </a:r>
            <a:r>
              <a:rPr lang="en-MY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saing</a:t>
            </a:r>
            <a:r>
              <a:rPr lang="en-MY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MY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berupaya</a:t>
            </a:r>
            <a:r>
              <a:rPr lang="en-MY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MY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terus</a:t>
            </a:r>
            <a:r>
              <a:rPr lang="en-MY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maju</a:t>
            </a:r>
            <a:r>
              <a:rPr lang="en-MY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MY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MY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0659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Ciri</a:t>
            </a:r>
            <a:r>
              <a:rPr lang="en-US" dirty="0" smtClean="0"/>
              <a:t> </a:t>
            </a:r>
            <a:r>
              <a:rPr lang="en-US" dirty="0" err="1" smtClean="0"/>
              <a:t>Fasilitator</a:t>
            </a:r>
            <a:r>
              <a:rPr lang="en-US" dirty="0" smtClean="0"/>
              <a:t> yang </a:t>
            </a:r>
            <a:r>
              <a:rPr lang="en-US" dirty="0" err="1" smtClean="0"/>
              <a:t>Berkesan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kemahiran</a:t>
            </a:r>
            <a:r>
              <a:rPr lang="en-US" dirty="0" smtClean="0"/>
              <a:t> </a:t>
            </a:r>
            <a:r>
              <a:rPr lang="en-US" dirty="0" err="1" smtClean="0"/>
              <a:t>teknikal</a:t>
            </a:r>
            <a:endParaRPr lang="en-US" dirty="0" smtClean="0"/>
          </a:p>
          <a:p>
            <a:r>
              <a:rPr lang="en-US" dirty="0" err="1" smtClean="0"/>
              <a:t>Memastikan</a:t>
            </a:r>
            <a:r>
              <a:rPr lang="en-US" dirty="0" smtClean="0"/>
              <a:t> </a:t>
            </a:r>
            <a:r>
              <a:rPr lang="en-US" dirty="0" err="1" smtClean="0"/>
              <a:t>persediaan</a:t>
            </a:r>
            <a:r>
              <a:rPr lang="en-US" dirty="0" smtClean="0"/>
              <a:t> </a:t>
            </a:r>
            <a:r>
              <a:rPr lang="en-US" dirty="0" err="1" smtClean="0"/>
              <a:t>perjumpaan</a:t>
            </a:r>
            <a:r>
              <a:rPr lang="en-US" dirty="0" smtClean="0"/>
              <a:t>/</a:t>
            </a:r>
            <a:r>
              <a:rPr lang="en-US" dirty="0" err="1" smtClean="0"/>
              <a:t>aktiviti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endParaRPr lang="en-US" dirty="0" smtClean="0"/>
          </a:p>
          <a:p>
            <a:r>
              <a:rPr lang="en-US" dirty="0" err="1" smtClean="0"/>
              <a:t>Menggalakkan</a:t>
            </a:r>
            <a:r>
              <a:rPr lang="en-US" dirty="0" smtClean="0"/>
              <a:t> </a:t>
            </a:r>
            <a:r>
              <a:rPr lang="en-US" dirty="0" err="1" smtClean="0"/>
              <a:t>partisipasi</a:t>
            </a:r>
            <a:r>
              <a:rPr lang="en-US" dirty="0" smtClean="0"/>
              <a:t> </a:t>
            </a:r>
            <a:r>
              <a:rPr lang="en-US" dirty="0" err="1" smtClean="0"/>
              <a:t>pelajar</a:t>
            </a:r>
            <a:endParaRPr lang="en-US" dirty="0" smtClean="0"/>
          </a:p>
          <a:p>
            <a:pPr lvl="1"/>
            <a:r>
              <a:rPr lang="en-US" dirty="0" err="1" smtClean="0"/>
              <a:t>Melibatkan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pelajar</a:t>
            </a:r>
            <a:endParaRPr lang="en-US" dirty="0" smtClean="0"/>
          </a:p>
          <a:p>
            <a:pPr lvl="1"/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membiarkan</a:t>
            </a:r>
            <a:r>
              <a:rPr lang="en-US" dirty="0" smtClean="0"/>
              <a:t> </a:t>
            </a:r>
            <a:r>
              <a:rPr lang="en-US" dirty="0" err="1" smtClean="0"/>
              <a:t>sesetengah</a:t>
            </a:r>
            <a:r>
              <a:rPr lang="en-US" dirty="0" smtClean="0"/>
              <a:t> </a:t>
            </a:r>
            <a:r>
              <a:rPr lang="en-US" dirty="0" err="1" smtClean="0"/>
              <a:t>pelajar</a:t>
            </a:r>
            <a:r>
              <a:rPr lang="en-US" dirty="0" smtClean="0"/>
              <a:t> </a:t>
            </a:r>
            <a:r>
              <a:rPr lang="en-US" dirty="0" err="1" smtClean="0"/>
              <a:t>mendominasi</a:t>
            </a:r>
            <a:r>
              <a:rPr lang="en-US" dirty="0" smtClean="0"/>
              <a:t> </a:t>
            </a:r>
            <a:r>
              <a:rPr lang="en-US" dirty="0" err="1" smtClean="0"/>
              <a:t>perbincangan</a:t>
            </a:r>
            <a:r>
              <a:rPr lang="en-US" dirty="0" smtClean="0"/>
              <a:t>/</a:t>
            </a:r>
            <a:r>
              <a:rPr lang="en-US" dirty="0" err="1" smtClean="0"/>
              <a:t>aktiviti</a:t>
            </a:r>
            <a:endParaRPr lang="en-US" dirty="0" smtClean="0"/>
          </a:p>
          <a:p>
            <a:pPr lvl="1"/>
            <a:r>
              <a:rPr lang="en-US" dirty="0" smtClean="0"/>
              <a:t>Moderator</a:t>
            </a:r>
          </a:p>
          <a:p>
            <a:pPr lvl="1"/>
            <a:r>
              <a:rPr lang="en-US" dirty="0"/>
              <a:t>Ahli yang </a:t>
            </a:r>
            <a:r>
              <a:rPr lang="en-US" dirty="0" err="1"/>
              <a:t>sepatutnya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bercakap</a:t>
            </a:r>
            <a:r>
              <a:rPr lang="en-US" dirty="0"/>
              <a:t> </a:t>
            </a:r>
            <a:r>
              <a:rPr lang="en-US" dirty="0" err="1"/>
              <a:t>mengeluarkan</a:t>
            </a:r>
            <a:r>
              <a:rPr lang="en-US" dirty="0"/>
              <a:t> </a:t>
            </a:r>
            <a:r>
              <a:rPr lang="en-US" dirty="0" err="1" smtClean="0"/>
              <a:t>pendapat</a:t>
            </a:r>
            <a:endParaRPr lang="en-US" dirty="0" smtClean="0"/>
          </a:p>
          <a:p>
            <a:pPr lvl="1"/>
            <a:r>
              <a:rPr lang="en-US" dirty="0" err="1" smtClean="0"/>
              <a:t>Fasilitator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/>
              <a:t>memainkan</a:t>
            </a:r>
            <a:r>
              <a:rPr lang="en-US" dirty="0"/>
              <a:t> </a:t>
            </a:r>
            <a:r>
              <a:rPr lang="en-US" dirty="0" err="1"/>
              <a:t>peranan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pendengar</a:t>
            </a:r>
            <a:r>
              <a:rPr lang="en-US" dirty="0"/>
              <a:t>, </a:t>
            </a:r>
            <a:r>
              <a:rPr lang="en-US" dirty="0" err="1"/>
              <a:t>penggalak</a:t>
            </a:r>
            <a:r>
              <a:rPr lang="en-US" dirty="0"/>
              <a:t>, </a:t>
            </a:r>
            <a:r>
              <a:rPr lang="en-US" dirty="0" err="1"/>
              <a:t>menyoal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rumusan</a:t>
            </a:r>
            <a:r>
              <a:rPr lang="en-US" dirty="0"/>
              <a:t>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5801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Ciri</a:t>
            </a:r>
            <a:r>
              <a:rPr lang="en-US" dirty="0" smtClean="0"/>
              <a:t> </a:t>
            </a:r>
            <a:r>
              <a:rPr lang="en-US" dirty="0" err="1" smtClean="0"/>
              <a:t>Fasilitator</a:t>
            </a:r>
            <a:r>
              <a:rPr lang="en-US" dirty="0" smtClean="0"/>
              <a:t> yang </a:t>
            </a:r>
            <a:r>
              <a:rPr lang="en-US" dirty="0" err="1" smtClean="0"/>
              <a:t>Berkesan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Kemahiran</a:t>
            </a:r>
            <a:r>
              <a:rPr lang="en-US" sz="2800" dirty="0" smtClean="0"/>
              <a:t> </a:t>
            </a:r>
            <a:r>
              <a:rPr lang="en-US" sz="2800" dirty="0" err="1" smtClean="0"/>
              <a:t>mendengar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berbicara</a:t>
            </a:r>
            <a:endParaRPr lang="en-US" sz="2800" dirty="0" smtClean="0"/>
          </a:p>
          <a:p>
            <a:r>
              <a:rPr lang="en-US" sz="2800" dirty="0" err="1" smtClean="0"/>
              <a:t>Fasilitator</a:t>
            </a:r>
            <a:r>
              <a:rPr lang="en-US" sz="2800" dirty="0" smtClean="0"/>
              <a:t> yang </a:t>
            </a:r>
            <a:r>
              <a:rPr lang="en-US" sz="2800" dirty="0" err="1" smtClean="0"/>
              <a:t>baik</a:t>
            </a:r>
            <a:r>
              <a:rPr lang="en-US" sz="2800" dirty="0" smtClean="0"/>
              <a:t>…</a:t>
            </a:r>
          </a:p>
          <a:p>
            <a:pPr lvl="1"/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memberitahu</a:t>
            </a:r>
            <a:endParaRPr lang="en-US" sz="2400" dirty="0" smtClean="0"/>
          </a:p>
          <a:p>
            <a:pPr lvl="1"/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mengarah</a:t>
            </a:r>
            <a:endParaRPr lang="en-US" sz="2400" dirty="0" smtClean="0"/>
          </a:p>
          <a:p>
            <a:pPr lvl="1"/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mengambil</a:t>
            </a:r>
            <a:r>
              <a:rPr lang="en-US" sz="2400" dirty="0" smtClean="0"/>
              <a:t> </a:t>
            </a:r>
            <a:r>
              <a:rPr lang="en-US" sz="2400" dirty="0" err="1" smtClean="0"/>
              <a:t>kredit</a:t>
            </a:r>
            <a:r>
              <a:rPr lang="en-US" sz="2400" dirty="0" smtClean="0"/>
              <a:t> </a:t>
            </a:r>
            <a:r>
              <a:rPr lang="en-US" sz="2400" dirty="0" err="1" smtClean="0"/>
              <a:t>atas</a:t>
            </a:r>
            <a:r>
              <a:rPr lang="en-US" sz="2400" dirty="0" smtClean="0"/>
              <a:t> </a:t>
            </a:r>
            <a:r>
              <a:rPr lang="en-US" sz="2400" dirty="0" err="1" smtClean="0"/>
              <a:t>kejayaan</a:t>
            </a:r>
            <a:r>
              <a:rPr lang="en-US" sz="2400" dirty="0" smtClean="0"/>
              <a:t> </a:t>
            </a:r>
            <a:r>
              <a:rPr lang="en-US" sz="2400" dirty="0" err="1" smtClean="0"/>
              <a:t>pelajar</a:t>
            </a:r>
            <a:endParaRPr lang="en-US" sz="2400" dirty="0"/>
          </a:p>
        </p:txBody>
      </p:sp>
      <p:pic>
        <p:nvPicPr>
          <p:cNvPr id="8194" name="Picture 2" descr="Image may contain: 3 people, shoes and outdo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05064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36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Ciri</a:t>
            </a:r>
            <a:r>
              <a:rPr lang="en-US" dirty="0" smtClean="0"/>
              <a:t> </a:t>
            </a:r>
            <a:r>
              <a:rPr lang="en-US" dirty="0" err="1" smtClean="0"/>
              <a:t>Fasilitator</a:t>
            </a:r>
            <a:r>
              <a:rPr lang="en-US" dirty="0" smtClean="0"/>
              <a:t> yang </a:t>
            </a:r>
            <a:r>
              <a:rPr lang="en-US" dirty="0" err="1" smtClean="0"/>
              <a:t>Berkesan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752643" y="2115336"/>
            <a:ext cx="1776445" cy="1065867"/>
          </a:xfrm>
          <a:custGeom>
            <a:avLst/>
            <a:gdLst>
              <a:gd name="connsiteX0" fmla="*/ 0 w 1776445"/>
              <a:gd name="connsiteY0" fmla="*/ 0 h 1065867"/>
              <a:gd name="connsiteX1" fmla="*/ 1776445 w 1776445"/>
              <a:gd name="connsiteY1" fmla="*/ 0 h 1065867"/>
              <a:gd name="connsiteX2" fmla="*/ 1776445 w 1776445"/>
              <a:gd name="connsiteY2" fmla="*/ 1065867 h 1065867"/>
              <a:gd name="connsiteX3" fmla="*/ 0 w 1776445"/>
              <a:gd name="connsiteY3" fmla="*/ 1065867 h 1065867"/>
              <a:gd name="connsiteX4" fmla="*/ 0 w 1776445"/>
              <a:gd name="connsiteY4" fmla="*/ 0 h 1065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6445" h="1065867">
                <a:moveTo>
                  <a:pt x="0" y="0"/>
                </a:moveTo>
                <a:lnTo>
                  <a:pt x="1776445" y="0"/>
                </a:lnTo>
                <a:lnTo>
                  <a:pt x="1776445" y="1065867"/>
                </a:lnTo>
                <a:lnTo>
                  <a:pt x="0" y="106586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lvl="0" algn="ctr" defTabSz="10223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err="1" smtClean="0"/>
              <a:t>Kejenakaan</a:t>
            </a:r>
            <a:r>
              <a:rPr lang="en-US" sz="2300" kern="1200" dirty="0" smtClean="0"/>
              <a:t> </a:t>
            </a:r>
            <a:endParaRPr lang="en-US" sz="2300" kern="1200" dirty="0"/>
          </a:p>
        </p:txBody>
      </p:sp>
      <p:sp>
        <p:nvSpPr>
          <p:cNvPr id="8" name="Freeform 7"/>
          <p:cNvSpPr/>
          <p:nvPr/>
        </p:nvSpPr>
        <p:spPr>
          <a:xfrm>
            <a:off x="2706732" y="2115336"/>
            <a:ext cx="1776445" cy="1065867"/>
          </a:xfrm>
          <a:custGeom>
            <a:avLst/>
            <a:gdLst>
              <a:gd name="connsiteX0" fmla="*/ 0 w 1776445"/>
              <a:gd name="connsiteY0" fmla="*/ 0 h 1065867"/>
              <a:gd name="connsiteX1" fmla="*/ 1776445 w 1776445"/>
              <a:gd name="connsiteY1" fmla="*/ 0 h 1065867"/>
              <a:gd name="connsiteX2" fmla="*/ 1776445 w 1776445"/>
              <a:gd name="connsiteY2" fmla="*/ 1065867 h 1065867"/>
              <a:gd name="connsiteX3" fmla="*/ 0 w 1776445"/>
              <a:gd name="connsiteY3" fmla="*/ 1065867 h 1065867"/>
              <a:gd name="connsiteX4" fmla="*/ 0 w 1776445"/>
              <a:gd name="connsiteY4" fmla="*/ 0 h 1065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6445" h="1065867">
                <a:moveTo>
                  <a:pt x="0" y="0"/>
                </a:moveTo>
                <a:lnTo>
                  <a:pt x="1776445" y="0"/>
                </a:lnTo>
                <a:lnTo>
                  <a:pt x="1776445" y="1065867"/>
                </a:lnTo>
                <a:lnTo>
                  <a:pt x="0" y="106586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lvl="0" algn="ctr" defTabSz="10223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smtClean="0"/>
              <a:t>Gerak hati </a:t>
            </a:r>
            <a:endParaRPr lang="en-US" sz="2300" kern="1200"/>
          </a:p>
        </p:txBody>
      </p:sp>
      <p:sp>
        <p:nvSpPr>
          <p:cNvPr id="9" name="Freeform 8"/>
          <p:cNvSpPr/>
          <p:nvPr/>
        </p:nvSpPr>
        <p:spPr>
          <a:xfrm>
            <a:off x="4660822" y="2115336"/>
            <a:ext cx="1776445" cy="1065867"/>
          </a:xfrm>
          <a:custGeom>
            <a:avLst/>
            <a:gdLst>
              <a:gd name="connsiteX0" fmla="*/ 0 w 1776445"/>
              <a:gd name="connsiteY0" fmla="*/ 0 h 1065867"/>
              <a:gd name="connsiteX1" fmla="*/ 1776445 w 1776445"/>
              <a:gd name="connsiteY1" fmla="*/ 0 h 1065867"/>
              <a:gd name="connsiteX2" fmla="*/ 1776445 w 1776445"/>
              <a:gd name="connsiteY2" fmla="*/ 1065867 h 1065867"/>
              <a:gd name="connsiteX3" fmla="*/ 0 w 1776445"/>
              <a:gd name="connsiteY3" fmla="*/ 1065867 h 1065867"/>
              <a:gd name="connsiteX4" fmla="*/ 0 w 1776445"/>
              <a:gd name="connsiteY4" fmla="*/ 0 h 1065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6445" h="1065867">
                <a:moveTo>
                  <a:pt x="0" y="0"/>
                </a:moveTo>
                <a:lnTo>
                  <a:pt x="1776445" y="0"/>
                </a:lnTo>
                <a:lnTo>
                  <a:pt x="1776445" y="1065867"/>
                </a:lnTo>
                <a:lnTo>
                  <a:pt x="0" y="106586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lvl="0" algn="ctr" defTabSz="10223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smtClean="0"/>
              <a:t>Kreativiti </a:t>
            </a:r>
            <a:endParaRPr lang="en-US" sz="2300" kern="1200"/>
          </a:p>
        </p:txBody>
      </p:sp>
      <p:sp>
        <p:nvSpPr>
          <p:cNvPr id="10" name="Freeform 9"/>
          <p:cNvSpPr/>
          <p:nvPr/>
        </p:nvSpPr>
        <p:spPr>
          <a:xfrm>
            <a:off x="6614911" y="2115336"/>
            <a:ext cx="1776445" cy="1065867"/>
          </a:xfrm>
          <a:custGeom>
            <a:avLst/>
            <a:gdLst>
              <a:gd name="connsiteX0" fmla="*/ 0 w 1776445"/>
              <a:gd name="connsiteY0" fmla="*/ 0 h 1065867"/>
              <a:gd name="connsiteX1" fmla="*/ 1776445 w 1776445"/>
              <a:gd name="connsiteY1" fmla="*/ 0 h 1065867"/>
              <a:gd name="connsiteX2" fmla="*/ 1776445 w 1776445"/>
              <a:gd name="connsiteY2" fmla="*/ 1065867 h 1065867"/>
              <a:gd name="connsiteX3" fmla="*/ 0 w 1776445"/>
              <a:gd name="connsiteY3" fmla="*/ 1065867 h 1065867"/>
              <a:gd name="connsiteX4" fmla="*/ 0 w 1776445"/>
              <a:gd name="connsiteY4" fmla="*/ 0 h 1065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6445" h="1065867">
                <a:moveTo>
                  <a:pt x="0" y="0"/>
                </a:moveTo>
                <a:lnTo>
                  <a:pt x="1776445" y="0"/>
                </a:lnTo>
                <a:lnTo>
                  <a:pt x="1776445" y="1065867"/>
                </a:lnTo>
                <a:lnTo>
                  <a:pt x="0" y="106586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lvl="0" algn="ctr" defTabSz="10223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smtClean="0"/>
              <a:t>Kesungguhan </a:t>
            </a:r>
            <a:endParaRPr lang="en-US" sz="2300" kern="1200"/>
          </a:p>
        </p:txBody>
      </p:sp>
      <p:sp>
        <p:nvSpPr>
          <p:cNvPr id="11" name="Freeform 10"/>
          <p:cNvSpPr/>
          <p:nvPr/>
        </p:nvSpPr>
        <p:spPr>
          <a:xfrm>
            <a:off x="752643" y="3358847"/>
            <a:ext cx="1776445" cy="1065867"/>
          </a:xfrm>
          <a:custGeom>
            <a:avLst/>
            <a:gdLst>
              <a:gd name="connsiteX0" fmla="*/ 0 w 1776445"/>
              <a:gd name="connsiteY0" fmla="*/ 0 h 1065867"/>
              <a:gd name="connsiteX1" fmla="*/ 1776445 w 1776445"/>
              <a:gd name="connsiteY1" fmla="*/ 0 h 1065867"/>
              <a:gd name="connsiteX2" fmla="*/ 1776445 w 1776445"/>
              <a:gd name="connsiteY2" fmla="*/ 1065867 h 1065867"/>
              <a:gd name="connsiteX3" fmla="*/ 0 w 1776445"/>
              <a:gd name="connsiteY3" fmla="*/ 1065867 h 1065867"/>
              <a:gd name="connsiteX4" fmla="*/ 0 w 1776445"/>
              <a:gd name="connsiteY4" fmla="*/ 0 h 1065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6445" h="1065867">
                <a:moveTo>
                  <a:pt x="0" y="0"/>
                </a:moveTo>
                <a:lnTo>
                  <a:pt x="1776445" y="0"/>
                </a:lnTo>
                <a:lnTo>
                  <a:pt x="1776445" y="1065867"/>
                </a:lnTo>
                <a:lnTo>
                  <a:pt x="0" y="106586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3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lvl="0" algn="ctr" defTabSz="10223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smtClean="0"/>
              <a:t>Kejujuran </a:t>
            </a:r>
            <a:endParaRPr lang="en-US" sz="2300" kern="1200"/>
          </a:p>
        </p:txBody>
      </p:sp>
      <p:sp>
        <p:nvSpPr>
          <p:cNvPr id="12" name="Freeform 11"/>
          <p:cNvSpPr/>
          <p:nvPr/>
        </p:nvSpPr>
        <p:spPr>
          <a:xfrm>
            <a:off x="2706732" y="3358847"/>
            <a:ext cx="1776445" cy="1065867"/>
          </a:xfrm>
          <a:custGeom>
            <a:avLst/>
            <a:gdLst>
              <a:gd name="connsiteX0" fmla="*/ 0 w 1776445"/>
              <a:gd name="connsiteY0" fmla="*/ 0 h 1065867"/>
              <a:gd name="connsiteX1" fmla="*/ 1776445 w 1776445"/>
              <a:gd name="connsiteY1" fmla="*/ 0 h 1065867"/>
              <a:gd name="connsiteX2" fmla="*/ 1776445 w 1776445"/>
              <a:gd name="connsiteY2" fmla="*/ 1065867 h 1065867"/>
              <a:gd name="connsiteX3" fmla="*/ 0 w 1776445"/>
              <a:gd name="connsiteY3" fmla="*/ 1065867 h 1065867"/>
              <a:gd name="connsiteX4" fmla="*/ 0 w 1776445"/>
              <a:gd name="connsiteY4" fmla="*/ 0 h 1065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6445" h="1065867">
                <a:moveTo>
                  <a:pt x="0" y="0"/>
                </a:moveTo>
                <a:lnTo>
                  <a:pt x="1776445" y="0"/>
                </a:lnTo>
                <a:lnTo>
                  <a:pt x="1776445" y="1065867"/>
                </a:lnTo>
                <a:lnTo>
                  <a:pt x="0" y="106586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lvl="0" algn="ctr" defTabSz="10223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smtClean="0"/>
              <a:t>Harga diri mantap </a:t>
            </a:r>
            <a:endParaRPr lang="en-US" sz="2300" kern="1200"/>
          </a:p>
        </p:txBody>
      </p:sp>
      <p:sp>
        <p:nvSpPr>
          <p:cNvPr id="13" name="Freeform 12"/>
          <p:cNvSpPr/>
          <p:nvPr/>
        </p:nvSpPr>
        <p:spPr>
          <a:xfrm>
            <a:off x="4660822" y="3358847"/>
            <a:ext cx="1776445" cy="1065867"/>
          </a:xfrm>
          <a:custGeom>
            <a:avLst/>
            <a:gdLst>
              <a:gd name="connsiteX0" fmla="*/ 0 w 1776445"/>
              <a:gd name="connsiteY0" fmla="*/ 0 h 1065867"/>
              <a:gd name="connsiteX1" fmla="*/ 1776445 w 1776445"/>
              <a:gd name="connsiteY1" fmla="*/ 0 h 1065867"/>
              <a:gd name="connsiteX2" fmla="*/ 1776445 w 1776445"/>
              <a:gd name="connsiteY2" fmla="*/ 1065867 h 1065867"/>
              <a:gd name="connsiteX3" fmla="*/ 0 w 1776445"/>
              <a:gd name="connsiteY3" fmla="*/ 1065867 h 1065867"/>
              <a:gd name="connsiteX4" fmla="*/ 0 w 1776445"/>
              <a:gd name="connsiteY4" fmla="*/ 0 h 1065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6445" h="1065867">
                <a:moveTo>
                  <a:pt x="0" y="0"/>
                </a:moveTo>
                <a:lnTo>
                  <a:pt x="1776445" y="0"/>
                </a:lnTo>
                <a:lnTo>
                  <a:pt x="1776445" y="1065867"/>
                </a:lnTo>
                <a:lnTo>
                  <a:pt x="0" y="106586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lvl="0" algn="ctr" defTabSz="10223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smtClean="0"/>
              <a:t>Pendedahan Kendiri </a:t>
            </a:r>
            <a:endParaRPr lang="en-US" sz="2300" kern="1200"/>
          </a:p>
        </p:txBody>
      </p:sp>
      <p:sp>
        <p:nvSpPr>
          <p:cNvPr id="14" name="Freeform 13"/>
          <p:cNvSpPr/>
          <p:nvPr/>
        </p:nvSpPr>
        <p:spPr>
          <a:xfrm>
            <a:off x="6614911" y="3358847"/>
            <a:ext cx="1776445" cy="1065867"/>
          </a:xfrm>
          <a:custGeom>
            <a:avLst/>
            <a:gdLst>
              <a:gd name="connsiteX0" fmla="*/ 0 w 1776445"/>
              <a:gd name="connsiteY0" fmla="*/ 0 h 1065867"/>
              <a:gd name="connsiteX1" fmla="*/ 1776445 w 1776445"/>
              <a:gd name="connsiteY1" fmla="*/ 0 h 1065867"/>
              <a:gd name="connsiteX2" fmla="*/ 1776445 w 1776445"/>
              <a:gd name="connsiteY2" fmla="*/ 1065867 h 1065867"/>
              <a:gd name="connsiteX3" fmla="*/ 0 w 1776445"/>
              <a:gd name="connsiteY3" fmla="*/ 1065867 h 1065867"/>
              <a:gd name="connsiteX4" fmla="*/ 0 w 1776445"/>
              <a:gd name="connsiteY4" fmla="*/ 0 h 1065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6445" h="1065867">
                <a:moveTo>
                  <a:pt x="0" y="0"/>
                </a:moveTo>
                <a:lnTo>
                  <a:pt x="1776445" y="0"/>
                </a:lnTo>
                <a:lnTo>
                  <a:pt x="1776445" y="1065867"/>
                </a:lnTo>
                <a:lnTo>
                  <a:pt x="0" y="106586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lvl="0" algn="ctr" defTabSz="10223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smtClean="0"/>
              <a:t>Kekitaan </a:t>
            </a:r>
            <a:endParaRPr lang="en-US" sz="2300" kern="1200"/>
          </a:p>
        </p:txBody>
      </p:sp>
      <p:sp>
        <p:nvSpPr>
          <p:cNvPr id="15" name="Freeform 14"/>
          <p:cNvSpPr/>
          <p:nvPr/>
        </p:nvSpPr>
        <p:spPr>
          <a:xfrm>
            <a:off x="752643" y="4602359"/>
            <a:ext cx="1776445" cy="1065867"/>
          </a:xfrm>
          <a:custGeom>
            <a:avLst/>
            <a:gdLst>
              <a:gd name="connsiteX0" fmla="*/ 0 w 1776445"/>
              <a:gd name="connsiteY0" fmla="*/ 0 h 1065867"/>
              <a:gd name="connsiteX1" fmla="*/ 1776445 w 1776445"/>
              <a:gd name="connsiteY1" fmla="*/ 0 h 1065867"/>
              <a:gd name="connsiteX2" fmla="*/ 1776445 w 1776445"/>
              <a:gd name="connsiteY2" fmla="*/ 1065867 h 1065867"/>
              <a:gd name="connsiteX3" fmla="*/ 0 w 1776445"/>
              <a:gd name="connsiteY3" fmla="*/ 1065867 h 1065867"/>
              <a:gd name="connsiteX4" fmla="*/ 0 w 1776445"/>
              <a:gd name="connsiteY4" fmla="*/ 0 h 1065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6445" h="1065867">
                <a:moveTo>
                  <a:pt x="0" y="0"/>
                </a:moveTo>
                <a:lnTo>
                  <a:pt x="1776445" y="0"/>
                </a:lnTo>
                <a:lnTo>
                  <a:pt x="1776445" y="1065867"/>
                </a:lnTo>
                <a:lnTo>
                  <a:pt x="0" y="106586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lvl="0" algn="ctr" defTabSz="10223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smtClean="0"/>
              <a:t>Tegas diri </a:t>
            </a:r>
            <a:endParaRPr lang="en-US" sz="2300" kern="1200"/>
          </a:p>
        </p:txBody>
      </p:sp>
      <p:sp>
        <p:nvSpPr>
          <p:cNvPr id="16" name="Freeform 15"/>
          <p:cNvSpPr/>
          <p:nvPr/>
        </p:nvSpPr>
        <p:spPr>
          <a:xfrm>
            <a:off x="2706732" y="4602359"/>
            <a:ext cx="1776445" cy="1065867"/>
          </a:xfrm>
          <a:custGeom>
            <a:avLst/>
            <a:gdLst>
              <a:gd name="connsiteX0" fmla="*/ 0 w 1776445"/>
              <a:gd name="connsiteY0" fmla="*/ 0 h 1065867"/>
              <a:gd name="connsiteX1" fmla="*/ 1776445 w 1776445"/>
              <a:gd name="connsiteY1" fmla="*/ 0 h 1065867"/>
              <a:gd name="connsiteX2" fmla="*/ 1776445 w 1776445"/>
              <a:gd name="connsiteY2" fmla="*/ 1065867 h 1065867"/>
              <a:gd name="connsiteX3" fmla="*/ 0 w 1776445"/>
              <a:gd name="connsiteY3" fmla="*/ 1065867 h 1065867"/>
              <a:gd name="connsiteX4" fmla="*/ 0 w 1776445"/>
              <a:gd name="connsiteY4" fmla="*/ 0 h 1065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6445" h="1065867">
                <a:moveTo>
                  <a:pt x="0" y="0"/>
                </a:moveTo>
                <a:lnTo>
                  <a:pt x="1776445" y="0"/>
                </a:lnTo>
                <a:lnTo>
                  <a:pt x="1776445" y="1065867"/>
                </a:lnTo>
                <a:lnTo>
                  <a:pt x="0" y="106586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3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lvl="0" algn="ctr" defTabSz="10223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smtClean="0"/>
              <a:t>Fleksibel </a:t>
            </a:r>
            <a:endParaRPr lang="en-US" sz="2300" kern="1200"/>
          </a:p>
        </p:txBody>
      </p:sp>
      <p:sp>
        <p:nvSpPr>
          <p:cNvPr id="17" name="Freeform 16"/>
          <p:cNvSpPr/>
          <p:nvPr/>
        </p:nvSpPr>
        <p:spPr>
          <a:xfrm>
            <a:off x="4660822" y="4602359"/>
            <a:ext cx="1776445" cy="1065867"/>
          </a:xfrm>
          <a:custGeom>
            <a:avLst/>
            <a:gdLst>
              <a:gd name="connsiteX0" fmla="*/ 0 w 1776445"/>
              <a:gd name="connsiteY0" fmla="*/ 0 h 1065867"/>
              <a:gd name="connsiteX1" fmla="*/ 1776445 w 1776445"/>
              <a:gd name="connsiteY1" fmla="*/ 0 h 1065867"/>
              <a:gd name="connsiteX2" fmla="*/ 1776445 w 1776445"/>
              <a:gd name="connsiteY2" fmla="*/ 1065867 h 1065867"/>
              <a:gd name="connsiteX3" fmla="*/ 0 w 1776445"/>
              <a:gd name="connsiteY3" fmla="*/ 1065867 h 1065867"/>
              <a:gd name="connsiteX4" fmla="*/ 0 w 1776445"/>
              <a:gd name="connsiteY4" fmla="*/ 0 h 1065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6445" h="1065867">
                <a:moveTo>
                  <a:pt x="0" y="0"/>
                </a:moveTo>
                <a:lnTo>
                  <a:pt x="1776445" y="0"/>
                </a:lnTo>
                <a:lnTo>
                  <a:pt x="1776445" y="1065867"/>
                </a:lnTo>
                <a:lnTo>
                  <a:pt x="0" y="106586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lvl="0" algn="ctr" defTabSz="10223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smtClean="0"/>
              <a:t>Peka </a:t>
            </a:r>
            <a:endParaRPr lang="en-US" sz="2300" kern="1200"/>
          </a:p>
        </p:txBody>
      </p:sp>
      <p:sp>
        <p:nvSpPr>
          <p:cNvPr id="18" name="Freeform 17"/>
          <p:cNvSpPr/>
          <p:nvPr/>
        </p:nvSpPr>
        <p:spPr>
          <a:xfrm>
            <a:off x="6614911" y="4602359"/>
            <a:ext cx="1776445" cy="1065867"/>
          </a:xfrm>
          <a:custGeom>
            <a:avLst/>
            <a:gdLst>
              <a:gd name="connsiteX0" fmla="*/ 0 w 1776445"/>
              <a:gd name="connsiteY0" fmla="*/ 0 h 1065867"/>
              <a:gd name="connsiteX1" fmla="*/ 1776445 w 1776445"/>
              <a:gd name="connsiteY1" fmla="*/ 0 h 1065867"/>
              <a:gd name="connsiteX2" fmla="*/ 1776445 w 1776445"/>
              <a:gd name="connsiteY2" fmla="*/ 1065867 h 1065867"/>
              <a:gd name="connsiteX3" fmla="*/ 0 w 1776445"/>
              <a:gd name="connsiteY3" fmla="*/ 1065867 h 1065867"/>
              <a:gd name="connsiteX4" fmla="*/ 0 w 1776445"/>
              <a:gd name="connsiteY4" fmla="*/ 0 h 1065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6445" h="1065867">
                <a:moveTo>
                  <a:pt x="0" y="0"/>
                </a:moveTo>
                <a:lnTo>
                  <a:pt x="1776445" y="0"/>
                </a:lnTo>
                <a:lnTo>
                  <a:pt x="1776445" y="1065867"/>
                </a:lnTo>
                <a:lnTo>
                  <a:pt x="0" y="106586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lvl="0" algn="ctr" defTabSz="10223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smtClean="0"/>
              <a:t>Beretika</a:t>
            </a:r>
            <a:endParaRPr lang="en-US" sz="2300" kern="1200"/>
          </a:p>
        </p:txBody>
      </p:sp>
    </p:spTree>
    <p:extLst>
      <p:ext uri="{BB962C8B-B14F-4D97-AF65-F5344CB8AC3E}">
        <p14:creationId xmlns:p14="http://schemas.microsoft.com/office/powerpoint/2010/main" val="62063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Tanggungjawab</a:t>
            </a:r>
            <a:r>
              <a:rPr lang="en-US" dirty="0" smtClean="0"/>
              <a:t> </a:t>
            </a:r>
            <a:r>
              <a:rPr lang="en-US" dirty="0" err="1" smtClean="0"/>
              <a:t>Fasilitator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7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Tanggungjawab</a:t>
            </a:r>
            <a:r>
              <a:rPr lang="en-US" dirty="0"/>
              <a:t> </a:t>
            </a:r>
            <a:r>
              <a:rPr lang="en-US" dirty="0" err="1"/>
              <a:t>Fasilitator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 err="1">
                <a:ea typeface="Calibri"/>
                <a:cs typeface="Times New Roman"/>
              </a:rPr>
              <a:t>Menerapkan</a:t>
            </a:r>
            <a:r>
              <a:rPr lang="en-US" sz="2800" dirty="0">
                <a:ea typeface="Calibri"/>
                <a:cs typeface="Times New Roman"/>
              </a:rPr>
              <a:t> </a:t>
            </a:r>
            <a:r>
              <a:rPr lang="en-US" sz="2800" dirty="0" err="1">
                <a:ea typeface="Calibri"/>
                <a:cs typeface="Times New Roman"/>
              </a:rPr>
              <a:t>elemen</a:t>
            </a:r>
            <a:r>
              <a:rPr lang="en-US" sz="2800" dirty="0">
                <a:ea typeface="Calibri"/>
                <a:cs typeface="Times New Roman"/>
              </a:rPr>
              <a:t> </a:t>
            </a:r>
            <a:r>
              <a:rPr lang="en-US" sz="2800" dirty="0" err="1">
                <a:ea typeface="Calibri"/>
                <a:cs typeface="Times New Roman"/>
              </a:rPr>
              <a:t>Kemahiran</a:t>
            </a:r>
            <a:r>
              <a:rPr lang="en-US" sz="2800" dirty="0">
                <a:ea typeface="Calibri"/>
                <a:cs typeface="Times New Roman"/>
              </a:rPr>
              <a:t> </a:t>
            </a:r>
            <a:r>
              <a:rPr lang="en-US" sz="2800" dirty="0" err="1">
                <a:ea typeface="Calibri"/>
                <a:cs typeface="Times New Roman"/>
              </a:rPr>
              <a:t>Insaniah</a:t>
            </a:r>
            <a:r>
              <a:rPr lang="en-US" sz="2800" dirty="0">
                <a:ea typeface="Calibri"/>
                <a:cs typeface="Times New Roman"/>
              </a:rPr>
              <a:t> </a:t>
            </a:r>
            <a:r>
              <a:rPr lang="en-US" sz="2800" dirty="0" err="1">
                <a:ea typeface="Calibri"/>
                <a:cs typeface="Times New Roman"/>
              </a:rPr>
              <a:t>kepada</a:t>
            </a:r>
            <a:r>
              <a:rPr lang="en-US" sz="2800" dirty="0">
                <a:ea typeface="Calibri"/>
                <a:cs typeface="Times New Roman"/>
              </a:rPr>
              <a:t> </a:t>
            </a:r>
            <a:r>
              <a:rPr lang="en-US" sz="2800" dirty="0" err="1">
                <a:ea typeface="Calibri"/>
                <a:cs typeface="Times New Roman"/>
              </a:rPr>
              <a:t>pelajar</a:t>
            </a:r>
            <a:r>
              <a:rPr lang="en-US" sz="2800" dirty="0">
                <a:ea typeface="Calibri"/>
                <a:cs typeface="Times New Roman"/>
              </a:rPr>
              <a:t> </a:t>
            </a:r>
            <a:r>
              <a:rPr lang="en-US" sz="2800" dirty="0" err="1">
                <a:ea typeface="Calibri"/>
                <a:cs typeface="Times New Roman"/>
              </a:rPr>
              <a:t>Kursus</a:t>
            </a:r>
            <a:r>
              <a:rPr lang="en-US" sz="2800" dirty="0">
                <a:ea typeface="Calibri"/>
                <a:cs typeface="Times New Roman"/>
              </a:rPr>
              <a:t> </a:t>
            </a:r>
            <a:r>
              <a:rPr lang="en-US" sz="2800" dirty="0" err="1">
                <a:ea typeface="Calibri"/>
                <a:cs typeface="Times New Roman"/>
              </a:rPr>
              <a:t>Kokurikulum</a:t>
            </a:r>
            <a:r>
              <a:rPr lang="en-US" sz="2800" dirty="0">
                <a:ea typeface="Calibri"/>
                <a:cs typeface="Times New Roman"/>
              </a:rPr>
              <a:t> </a:t>
            </a:r>
            <a:r>
              <a:rPr lang="en-US" sz="2800" dirty="0" err="1">
                <a:ea typeface="Calibri"/>
                <a:cs typeface="Times New Roman"/>
              </a:rPr>
              <a:t>Berkredit</a:t>
            </a:r>
            <a:endParaRPr lang="en-US" sz="2800" dirty="0">
              <a:ea typeface="Calibri"/>
              <a:cs typeface="Times New Roman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2800" dirty="0">
              <a:ea typeface="Calibri"/>
              <a:cs typeface="Times New Roman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MY" sz="2800" dirty="0" err="1">
                <a:ea typeface="Calibri"/>
                <a:cs typeface="Times New Roman"/>
              </a:rPr>
              <a:t>Menjadi</a:t>
            </a:r>
            <a:r>
              <a:rPr lang="en-MY" sz="2800" dirty="0">
                <a:ea typeface="Calibri"/>
                <a:cs typeface="Times New Roman"/>
              </a:rPr>
              <a:t> orang </a:t>
            </a:r>
            <a:r>
              <a:rPr lang="en-MY" sz="2800" dirty="0" err="1">
                <a:ea typeface="Calibri"/>
                <a:cs typeface="Times New Roman"/>
              </a:rPr>
              <a:t>tengah</a:t>
            </a:r>
            <a:r>
              <a:rPr lang="en-MY" sz="2800" dirty="0">
                <a:ea typeface="Calibri"/>
                <a:cs typeface="Times New Roman"/>
              </a:rPr>
              <a:t> </a:t>
            </a:r>
            <a:r>
              <a:rPr lang="en-MY" sz="2800" dirty="0" err="1">
                <a:ea typeface="Calibri"/>
                <a:cs typeface="Times New Roman"/>
              </a:rPr>
              <a:t>dalam</a:t>
            </a:r>
            <a:r>
              <a:rPr lang="en-MY" sz="2800" dirty="0">
                <a:ea typeface="Calibri"/>
                <a:cs typeface="Times New Roman"/>
              </a:rPr>
              <a:t> </a:t>
            </a:r>
            <a:r>
              <a:rPr lang="en-MY" sz="2800" dirty="0" err="1">
                <a:ea typeface="Calibri"/>
                <a:cs typeface="Times New Roman"/>
              </a:rPr>
              <a:t>menyampaikan</a:t>
            </a:r>
            <a:r>
              <a:rPr lang="en-MY" sz="2800" dirty="0">
                <a:ea typeface="Calibri"/>
                <a:cs typeface="Times New Roman"/>
              </a:rPr>
              <a:t> </a:t>
            </a:r>
            <a:r>
              <a:rPr lang="en-MY" sz="2800" dirty="0" err="1">
                <a:ea typeface="Calibri"/>
                <a:cs typeface="Times New Roman"/>
              </a:rPr>
              <a:t>pengajaran</a:t>
            </a:r>
            <a:r>
              <a:rPr lang="en-MY" sz="2800" dirty="0">
                <a:ea typeface="Calibri"/>
                <a:cs typeface="Times New Roman"/>
              </a:rPr>
              <a:t> KKB </a:t>
            </a:r>
            <a:r>
              <a:rPr lang="en-MY" sz="2800" dirty="0" err="1">
                <a:ea typeface="Calibri"/>
                <a:cs typeface="Times New Roman"/>
              </a:rPr>
              <a:t>kepada</a:t>
            </a:r>
            <a:r>
              <a:rPr lang="en-MY" sz="2800" dirty="0">
                <a:ea typeface="Calibri"/>
                <a:cs typeface="Times New Roman"/>
              </a:rPr>
              <a:t> </a:t>
            </a:r>
            <a:r>
              <a:rPr lang="en-MY" sz="2800" dirty="0" err="1">
                <a:ea typeface="Calibri"/>
                <a:cs typeface="Times New Roman"/>
              </a:rPr>
              <a:t>pelajar</a:t>
            </a:r>
            <a:endParaRPr lang="en-MY" sz="2800" dirty="0">
              <a:ea typeface="Calibri"/>
              <a:cs typeface="Times New Roman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2800" dirty="0">
              <a:ea typeface="Calibri"/>
              <a:cs typeface="Times New Roman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n-MY" sz="2800" dirty="0" err="1">
                <a:ea typeface="Calibri"/>
                <a:cs typeface="Times New Roman"/>
              </a:rPr>
              <a:t>Menjadi</a:t>
            </a:r>
            <a:r>
              <a:rPr lang="en-MY" sz="2800" dirty="0">
                <a:ea typeface="Calibri"/>
                <a:cs typeface="Times New Roman"/>
              </a:rPr>
              <a:t> </a:t>
            </a:r>
            <a:r>
              <a:rPr lang="en-MY" sz="2800" dirty="0" err="1">
                <a:ea typeface="Calibri"/>
                <a:cs typeface="Times New Roman"/>
              </a:rPr>
              <a:t>pembimbing</a:t>
            </a:r>
            <a:r>
              <a:rPr lang="en-MY" sz="2800" dirty="0">
                <a:ea typeface="Calibri"/>
                <a:cs typeface="Times New Roman"/>
              </a:rPr>
              <a:t> </a:t>
            </a:r>
            <a:r>
              <a:rPr lang="en-MY" sz="2800" dirty="0" err="1">
                <a:ea typeface="Calibri"/>
                <a:cs typeface="Times New Roman"/>
              </a:rPr>
              <a:t>kepada</a:t>
            </a:r>
            <a:r>
              <a:rPr lang="en-MY" sz="2800" dirty="0">
                <a:ea typeface="Calibri"/>
                <a:cs typeface="Times New Roman"/>
              </a:rPr>
              <a:t> </a:t>
            </a:r>
            <a:r>
              <a:rPr lang="en-MY" sz="2800" dirty="0" err="1">
                <a:ea typeface="Calibri"/>
                <a:cs typeface="Times New Roman"/>
              </a:rPr>
              <a:t>pelajar</a:t>
            </a:r>
            <a:r>
              <a:rPr lang="en-MY" sz="2800" dirty="0">
                <a:ea typeface="Calibri"/>
                <a:cs typeface="Times New Roman"/>
              </a:rPr>
              <a:t> </a:t>
            </a:r>
            <a:r>
              <a:rPr lang="en-MY" sz="2800" dirty="0" err="1">
                <a:ea typeface="Calibri"/>
                <a:cs typeface="Times New Roman"/>
              </a:rPr>
              <a:t>dalam</a:t>
            </a:r>
            <a:r>
              <a:rPr lang="en-MY" sz="2800" dirty="0">
                <a:ea typeface="Calibri"/>
                <a:cs typeface="Times New Roman"/>
              </a:rPr>
              <a:t> </a:t>
            </a:r>
            <a:r>
              <a:rPr lang="en-MY" sz="2800" dirty="0" err="1">
                <a:ea typeface="Calibri"/>
                <a:cs typeface="Times New Roman"/>
              </a:rPr>
              <a:t>memastikan</a:t>
            </a:r>
            <a:r>
              <a:rPr lang="en-MY" sz="2800" dirty="0">
                <a:ea typeface="Calibri"/>
                <a:cs typeface="Times New Roman"/>
              </a:rPr>
              <a:t> </a:t>
            </a:r>
            <a:r>
              <a:rPr lang="en-MY" sz="2800" dirty="0" err="1">
                <a:ea typeface="Calibri"/>
                <a:cs typeface="Times New Roman"/>
              </a:rPr>
              <a:t>setiap</a:t>
            </a:r>
            <a:r>
              <a:rPr lang="en-MY" sz="2800" dirty="0">
                <a:ea typeface="Calibri"/>
                <a:cs typeface="Times New Roman"/>
              </a:rPr>
              <a:t> </a:t>
            </a:r>
            <a:r>
              <a:rPr lang="en-MY" sz="2800" dirty="0" err="1">
                <a:ea typeface="Calibri"/>
                <a:cs typeface="Times New Roman"/>
              </a:rPr>
              <a:t>pelajar</a:t>
            </a:r>
            <a:r>
              <a:rPr lang="en-MY" sz="2800" dirty="0">
                <a:ea typeface="Calibri"/>
                <a:cs typeface="Times New Roman"/>
              </a:rPr>
              <a:t> </a:t>
            </a:r>
            <a:r>
              <a:rPr lang="en-MY" sz="2800" dirty="0" err="1" smtClean="0">
                <a:ea typeface="Calibri"/>
                <a:cs typeface="Times New Roman"/>
              </a:rPr>
              <a:t>mengaplikasi</a:t>
            </a:r>
            <a:r>
              <a:rPr lang="en-MY" sz="2800" dirty="0" smtClean="0">
                <a:ea typeface="Calibri"/>
                <a:cs typeface="Times New Roman"/>
              </a:rPr>
              <a:t> </a:t>
            </a:r>
            <a:r>
              <a:rPr lang="en-MY" sz="2800" dirty="0">
                <a:ea typeface="Calibri"/>
                <a:cs typeface="Times New Roman"/>
              </a:rPr>
              <a:t>7 </a:t>
            </a:r>
            <a:r>
              <a:rPr lang="en-MY" sz="2800" dirty="0" err="1">
                <a:ea typeface="Calibri"/>
                <a:cs typeface="Times New Roman"/>
              </a:rPr>
              <a:t>Kemahiran</a:t>
            </a:r>
            <a:r>
              <a:rPr lang="en-MY" sz="2800" dirty="0">
                <a:ea typeface="Calibri"/>
                <a:cs typeface="Times New Roman"/>
              </a:rPr>
              <a:t> </a:t>
            </a:r>
            <a:r>
              <a:rPr lang="en-MY" sz="2800" dirty="0" err="1">
                <a:ea typeface="Calibri"/>
                <a:cs typeface="Times New Roman"/>
              </a:rPr>
              <a:t>Insaniah</a:t>
            </a:r>
            <a:r>
              <a:rPr lang="en-MY" sz="2800" dirty="0">
                <a:ea typeface="Calibri"/>
                <a:cs typeface="Times New Roman"/>
              </a:rPr>
              <a:t> </a:t>
            </a:r>
            <a:r>
              <a:rPr lang="en-MY" sz="2800" dirty="0" err="1">
                <a:ea typeface="Calibri"/>
                <a:cs typeface="Times New Roman"/>
              </a:rPr>
              <a:t>dalam</a:t>
            </a:r>
            <a:r>
              <a:rPr lang="en-MY" sz="2800" dirty="0">
                <a:ea typeface="Calibri"/>
                <a:cs typeface="Times New Roman"/>
              </a:rPr>
              <a:t> </a:t>
            </a:r>
            <a:r>
              <a:rPr lang="en-MY" sz="2800" dirty="0" err="1">
                <a:ea typeface="Calibri"/>
                <a:cs typeface="Times New Roman"/>
              </a:rPr>
              <a:t>kehidupan</a:t>
            </a:r>
            <a:r>
              <a:rPr lang="en-MY" sz="2800" dirty="0">
                <a:ea typeface="Calibri"/>
                <a:cs typeface="Times New Roman"/>
              </a:rPr>
              <a:t> </a:t>
            </a:r>
            <a:r>
              <a:rPr lang="en-MY" sz="2800" dirty="0" err="1">
                <a:ea typeface="Calibri"/>
                <a:cs typeface="Times New Roman"/>
              </a:rPr>
              <a:t>seharian</a:t>
            </a:r>
            <a:endParaRPr lang="en-MY" sz="28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2451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Tanggungjawab</a:t>
            </a:r>
            <a:r>
              <a:rPr lang="en-US" dirty="0"/>
              <a:t> </a:t>
            </a:r>
            <a:r>
              <a:rPr lang="en-US" dirty="0" err="1"/>
              <a:t>Fasilitator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fontScale="25000" lnSpcReduction="20000"/>
          </a:bodyPr>
          <a:lstStyle/>
          <a:p>
            <a:pPr marL="274320" lvl="1" algn="just">
              <a:buFont typeface="Wingdings" panose="05000000000000000000" pitchFamily="2" charset="2"/>
              <a:buChar char="Ø"/>
            </a:pPr>
            <a:r>
              <a:rPr lang="en-US" sz="11200" dirty="0" err="1">
                <a:cs typeface="Arial" panose="020B0604020202020204" pitchFamily="34" charset="0"/>
              </a:rPr>
              <a:t>Mengendalikan</a:t>
            </a:r>
            <a:r>
              <a:rPr lang="en-US" sz="11200" dirty="0">
                <a:cs typeface="Arial" panose="020B0604020202020204" pitchFamily="34" charset="0"/>
              </a:rPr>
              <a:t> </a:t>
            </a:r>
            <a:r>
              <a:rPr lang="en-US" sz="11200" dirty="0" err="1">
                <a:cs typeface="Arial" panose="020B0604020202020204" pitchFamily="34" charset="0"/>
              </a:rPr>
              <a:t>latihan</a:t>
            </a:r>
            <a:r>
              <a:rPr lang="en-US" sz="11200" dirty="0">
                <a:cs typeface="Arial" panose="020B0604020202020204" pitchFamily="34" charset="0"/>
              </a:rPr>
              <a:t> </a:t>
            </a:r>
            <a:r>
              <a:rPr lang="en-US" sz="11200" dirty="0" err="1">
                <a:cs typeface="Arial" panose="020B0604020202020204" pitchFamily="34" charset="0"/>
              </a:rPr>
              <a:t>kokurikulum</a:t>
            </a:r>
            <a:r>
              <a:rPr lang="en-US" sz="11200" dirty="0">
                <a:cs typeface="Arial" panose="020B0604020202020204" pitchFamily="34" charset="0"/>
              </a:rPr>
              <a:t> </a:t>
            </a:r>
            <a:r>
              <a:rPr lang="en-US" sz="11200" dirty="0" err="1">
                <a:cs typeface="Arial" panose="020B0604020202020204" pitchFamily="34" charset="0"/>
              </a:rPr>
              <a:t>kepada</a:t>
            </a:r>
            <a:r>
              <a:rPr lang="en-US" sz="11200" dirty="0">
                <a:cs typeface="Arial" panose="020B0604020202020204" pitchFamily="34" charset="0"/>
              </a:rPr>
              <a:t> </a:t>
            </a:r>
            <a:r>
              <a:rPr lang="en-US" sz="11200" dirty="0" err="1">
                <a:cs typeface="Arial" panose="020B0604020202020204" pitchFamily="34" charset="0"/>
              </a:rPr>
              <a:t>pelajar</a:t>
            </a:r>
            <a:r>
              <a:rPr lang="en-US" sz="11200" dirty="0">
                <a:cs typeface="Arial" panose="020B0604020202020204" pitchFamily="34" charset="0"/>
              </a:rPr>
              <a:t> </a:t>
            </a:r>
            <a:r>
              <a:rPr lang="en-US" sz="11200" dirty="0" err="1">
                <a:cs typeface="Arial" panose="020B0604020202020204" pitchFamily="34" charset="0"/>
              </a:rPr>
              <a:t>mengikut</a:t>
            </a:r>
            <a:r>
              <a:rPr lang="en-US" sz="11200" dirty="0">
                <a:cs typeface="Arial" panose="020B0604020202020204" pitchFamily="34" charset="0"/>
              </a:rPr>
              <a:t> </a:t>
            </a:r>
            <a:r>
              <a:rPr lang="en-US" sz="11200" dirty="0" err="1">
                <a:cs typeface="Arial" panose="020B0604020202020204" pitchFamily="34" charset="0"/>
              </a:rPr>
              <a:t>kandungan</a:t>
            </a:r>
            <a:r>
              <a:rPr lang="en-US" sz="11200" dirty="0">
                <a:cs typeface="Arial" panose="020B0604020202020204" pitchFamily="34" charset="0"/>
              </a:rPr>
              <a:t> </a:t>
            </a:r>
            <a:r>
              <a:rPr lang="en-US" sz="11200" dirty="0" err="1">
                <a:cs typeface="Arial" panose="020B0604020202020204" pitchFamily="34" charset="0"/>
              </a:rPr>
              <a:t>silibus</a:t>
            </a:r>
            <a:r>
              <a:rPr lang="en-US" sz="11200" dirty="0">
                <a:cs typeface="Arial" panose="020B0604020202020204" pitchFamily="34" charset="0"/>
              </a:rPr>
              <a:t> yang </a:t>
            </a:r>
            <a:r>
              <a:rPr lang="en-US" sz="11200" dirty="0" err="1">
                <a:cs typeface="Arial" panose="020B0604020202020204" pitchFamily="34" charset="0"/>
              </a:rPr>
              <a:t>telah</a:t>
            </a:r>
            <a:r>
              <a:rPr lang="en-US" sz="11200" dirty="0">
                <a:cs typeface="Arial" panose="020B0604020202020204" pitchFamily="34" charset="0"/>
              </a:rPr>
              <a:t> </a:t>
            </a:r>
            <a:r>
              <a:rPr lang="en-US" sz="11200" dirty="0" err="1">
                <a:cs typeface="Arial" panose="020B0604020202020204" pitchFamily="34" charset="0"/>
              </a:rPr>
              <a:t>ditetapkan</a:t>
            </a:r>
            <a:r>
              <a:rPr lang="en-US" sz="11200" dirty="0">
                <a:cs typeface="Arial" panose="020B0604020202020204" pitchFamily="34" charset="0"/>
              </a:rPr>
              <a:t>.</a:t>
            </a:r>
          </a:p>
          <a:p>
            <a:pPr marL="274320" lvl="1" algn="just">
              <a:buFont typeface="Wingdings" panose="05000000000000000000" pitchFamily="2" charset="2"/>
              <a:buChar char="Ø"/>
            </a:pPr>
            <a:endParaRPr lang="en-US" sz="11200" dirty="0">
              <a:cs typeface="Arial" panose="020B0604020202020204" pitchFamily="34" charset="0"/>
            </a:endParaRPr>
          </a:p>
          <a:p>
            <a:pPr marL="274320" lvl="1" algn="just">
              <a:buFont typeface="Wingdings" panose="05000000000000000000" pitchFamily="2" charset="2"/>
              <a:buChar char="Ø"/>
            </a:pPr>
            <a:r>
              <a:rPr lang="en-MY" sz="11200" dirty="0" err="1">
                <a:cs typeface="Arial" panose="020B0604020202020204" pitchFamily="34" charset="0"/>
              </a:rPr>
              <a:t>Memberi</a:t>
            </a:r>
            <a:r>
              <a:rPr lang="en-MY" sz="11200" dirty="0">
                <a:cs typeface="Arial" panose="020B0604020202020204" pitchFamily="34" charset="0"/>
              </a:rPr>
              <a:t> </a:t>
            </a:r>
            <a:r>
              <a:rPr lang="en-MY" sz="11200" dirty="0" err="1">
                <a:cs typeface="Arial" panose="020B0604020202020204" pitchFamily="34" charset="0"/>
              </a:rPr>
              <a:t>latihan</a:t>
            </a:r>
            <a:r>
              <a:rPr lang="en-MY" sz="11200" dirty="0">
                <a:cs typeface="Arial" panose="020B0604020202020204" pitchFamily="34" charset="0"/>
              </a:rPr>
              <a:t> </a:t>
            </a:r>
            <a:r>
              <a:rPr lang="en-MY" sz="11200" dirty="0" err="1">
                <a:cs typeface="Arial" panose="020B0604020202020204" pitchFamily="34" charset="0"/>
              </a:rPr>
              <a:t>kokurikulum</a:t>
            </a:r>
            <a:r>
              <a:rPr lang="en-MY" sz="11200" dirty="0">
                <a:cs typeface="Arial" panose="020B0604020202020204" pitchFamily="34" charset="0"/>
              </a:rPr>
              <a:t> </a:t>
            </a:r>
            <a:r>
              <a:rPr lang="en-MY" sz="11200" dirty="0" err="1">
                <a:cs typeface="Arial" panose="020B0604020202020204" pitchFamily="34" charset="0"/>
              </a:rPr>
              <a:t>ke</a:t>
            </a:r>
            <a:r>
              <a:rPr lang="en-MY" sz="11200" dirty="0">
                <a:cs typeface="Arial" panose="020B0604020202020204" pitchFamily="34" charset="0"/>
              </a:rPr>
              <a:t> </a:t>
            </a:r>
            <a:r>
              <a:rPr lang="en-MY" sz="11200" dirty="0" err="1">
                <a:cs typeface="Arial" panose="020B0604020202020204" pitchFamily="34" charset="0"/>
              </a:rPr>
              <a:t>arah</a:t>
            </a:r>
            <a:r>
              <a:rPr lang="en-MY" sz="11200" dirty="0">
                <a:cs typeface="Arial" panose="020B0604020202020204" pitchFamily="34" charset="0"/>
              </a:rPr>
              <a:t> </a:t>
            </a:r>
            <a:r>
              <a:rPr lang="en-MY" sz="11200" dirty="0" err="1">
                <a:cs typeface="Arial" panose="020B0604020202020204" pitchFamily="34" charset="0"/>
              </a:rPr>
              <a:t>memupuk</a:t>
            </a:r>
            <a:r>
              <a:rPr lang="en-MY" sz="11200" dirty="0">
                <a:cs typeface="Arial" panose="020B0604020202020204" pitchFamily="34" charset="0"/>
              </a:rPr>
              <a:t> </a:t>
            </a:r>
            <a:r>
              <a:rPr lang="en-MY" sz="11200" dirty="0" err="1">
                <a:cs typeface="Arial" panose="020B0604020202020204" pitchFamily="34" charset="0"/>
              </a:rPr>
              <a:t>Kemahiran</a:t>
            </a:r>
            <a:r>
              <a:rPr lang="en-MY" sz="11200" dirty="0">
                <a:cs typeface="Arial" panose="020B0604020202020204" pitchFamily="34" charset="0"/>
              </a:rPr>
              <a:t> </a:t>
            </a:r>
            <a:r>
              <a:rPr lang="en-MY" sz="11200" dirty="0" err="1">
                <a:cs typeface="Arial" panose="020B0604020202020204" pitchFamily="34" charset="0"/>
              </a:rPr>
              <a:t>Insaniah</a:t>
            </a:r>
            <a:r>
              <a:rPr lang="en-MY" sz="11200" dirty="0">
                <a:cs typeface="Arial" panose="020B0604020202020204" pitchFamily="34" charset="0"/>
              </a:rPr>
              <a:t> </a:t>
            </a:r>
            <a:r>
              <a:rPr lang="en-MY" sz="11200" dirty="0" err="1">
                <a:cs typeface="Arial" panose="020B0604020202020204" pitchFamily="34" charset="0"/>
              </a:rPr>
              <a:t>pelajar</a:t>
            </a:r>
            <a:r>
              <a:rPr lang="en-MY" sz="11200" dirty="0">
                <a:cs typeface="Arial" panose="020B0604020202020204" pitchFamily="34" charset="0"/>
              </a:rPr>
              <a:t> </a:t>
            </a:r>
            <a:r>
              <a:rPr lang="en-MY" sz="11200" dirty="0" err="1">
                <a:cs typeface="Arial" panose="020B0604020202020204" pitchFamily="34" charset="0"/>
              </a:rPr>
              <a:t>seperti</a:t>
            </a:r>
            <a:r>
              <a:rPr lang="en-MY" sz="11200" dirty="0">
                <a:cs typeface="Arial" panose="020B0604020202020204" pitchFamily="34" charset="0"/>
              </a:rPr>
              <a:t> yang </a:t>
            </a:r>
            <a:r>
              <a:rPr lang="en-MY" sz="11200" dirty="0" err="1">
                <a:cs typeface="Arial" panose="020B0604020202020204" pitchFamily="34" charset="0"/>
              </a:rPr>
              <a:t>telah</a:t>
            </a:r>
            <a:r>
              <a:rPr lang="en-MY" sz="11200" dirty="0">
                <a:cs typeface="Arial" panose="020B0604020202020204" pitchFamily="34" charset="0"/>
              </a:rPr>
              <a:t> </a:t>
            </a:r>
            <a:r>
              <a:rPr lang="en-MY" sz="11200" dirty="0" err="1">
                <a:cs typeface="Arial" panose="020B0604020202020204" pitchFamily="34" charset="0"/>
              </a:rPr>
              <a:t>ditetapkan</a:t>
            </a:r>
            <a:r>
              <a:rPr lang="en-MY" sz="11200" dirty="0">
                <a:cs typeface="Arial" panose="020B0604020202020204" pitchFamily="34" charset="0"/>
              </a:rPr>
              <a:t> </a:t>
            </a:r>
            <a:r>
              <a:rPr lang="en-MY" sz="11200" dirty="0" err="1">
                <a:cs typeface="Arial" panose="020B0604020202020204" pitchFamily="34" charset="0"/>
              </a:rPr>
              <a:t>oleh</a:t>
            </a:r>
            <a:r>
              <a:rPr lang="en-MY" sz="11200" dirty="0">
                <a:cs typeface="Arial" panose="020B0604020202020204" pitchFamily="34" charset="0"/>
              </a:rPr>
              <a:t> </a:t>
            </a:r>
            <a:r>
              <a:rPr lang="en-MY" sz="11200" dirty="0" err="1">
                <a:cs typeface="Arial" panose="020B0604020202020204" pitchFamily="34" charset="0"/>
              </a:rPr>
              <a:t>Universiti</a:t>
            </a:r>
            <a:endParaRPr lang="en-MY" sz="11200" dirty="0">
              <a:cs typeface="Arial" panose="020B0604020202020204" pitchFamily="34" charset="0"/>
            </a:endParaRPr>
          </a:p>
          <a:p>
            <a:pPr marL="274320" lvl="1" algn="just">
              <a:buFont typeface="Wingdings" panose="05000000000000000000" pitchFamily="2" charset="2"/>
              <a:buChar char="Ø"/>
            </a:pPr>
            <a:endParaRPr lang="en-MY" sz="11200" dirty="0">
              <a:cs typeface="Arial" panose="020B0604020202020204" pitchFamily="34" charset="0"/>
            </a:endParaRPr>
          </a:p>
          <a:p>
            <a:pPr marL="274320" lvl="1" algn="just">
              <a:buFont typeface="Wingdings" panose="05000000000000000000" pitchFamily="2" charset="2"/>
              <a:buChar char="Ø"/>
            </a:pPr>
            <a:r>
              <a:rPr lang="en-MY" sz="11200" dirty="0" err="1">
                <a:cs typeface="Arial" panose="020B0604020202020204" pitchFamily="34" charset="0"/>
              </a:rPr>
              <a:t>Membantu</a:t>
            </a:r>
            <a:r>
              <a:rPr lang="en-MY" sz="11200" dirty="0">
                <a:cs typeface="Arial" panose="020B0604020202020204" pitchFamily="34" charset="0"/>
              </a:rPr>
              <a:t> </a:t>
            </a:r>
            <a:r>
              <a:rPr lang="en-MY" sz="11200" dirty="0" err="1">
                <a:cs typeface="Arial" panose="020B0604020202020204" pitchFamily="34" charset="0"/>
              </a:rPr>
              <a:t>sikap</a:t>
            </a:r>
            <a:r>
              <a:rPr lang="en-MY" sz="11200" dirty="0">
                <a:cs typeface="Arial" panose="020B0604020202020204" pitchFamily="34" charset="0"/>
              </a:rPr>
              <a:t> </a:t>
            </a:r>
            <a:r>
              <a:rPr lang="en-MY" sz="11200" dirty="0" err="1">
                <a:cs typeface="Arial" panose="020B0604020202020204" pitchFamily="34" charset="0"/>
              </a:rPr>
              <a:t>baharu</a:t>
            </a:r>
            <a:r>
              <a:rPr lang="en-MY" sz="11200" dirty="0">
                <a:cs typeface="Arial" panose="020B0604020202020204" pitchFamily="34" charset="0"/>
              </a:rPr>
              <a:t> yang </a:t>
            </a:r>
            <a:r>
              <a:rPr lang="en-MY" sz="11200" dirty="0" err="1">
                <a:cs typeface="Arial" panose="020B0604020202020204" pitchFamily="34" charset="0"/>
              </a:rPr>
              <a:t>dinamis</a:t>
            </a:r>
            <a:r>
              <a:rPr lang="en-MY" sz="11200" dirty="0">
                <a:cs typeface="Arial" panose="020B0604020202020204" pitchFamily="34" charset="0"/>
              </a:rPr>
              <a:t>, </a:t>
            </a:r>
            <a:r>
              <a:rPr lang="en-MY" sz="11200" dirty="0" err="1">
                <a:cs typeface="Arial" panose="020B0604020202020204" pitchFamily="34" charset="0"/>
              </a:rPr>
              <a:t>praktikal</a:t>
            </a:r>
            <a:r>
              <a:rPr lang="en-MY" sz="11200" dirty="0">
                <a:cs typeface="Arial" panose="020B0604020202020204" pitchFamily="34" charset="0"/>
              </a:rPr>
              <a:t> </a:t>
            </a:r>
            <a:r>
              <a:rPr lang="en-MY" sz="11200" dirty="0" err="1">
                <a:cs typeface="Arial" panose="020B0604020202020204" pitchFamily="34" charset="0"/>
              </a:rPr>
              <a:t>dan</a:t>
            </a:r>
            <a:r>
              <a:rPr lang="en-MY" sz="11200" dirty="0">
                <a:cs typeface="Arial" panose="020B0604020202020204" pitchFamily="34" charset="0"/>
              </a:rPr>
              <a:t> </a:t>
            </a:r>
            <a:r>
              <a:rPr lang="en-MY" sz="11200" dirty="0" err="1">
                <a:cs typeface="Arial" panose="020B0604020202020204" pitchFamily="34" charset="0"/>
              </a:rPr>
              <a:t>produktif</a:t>
            </a:r>
            <a:r>
              <a:rPr lang="en-MY" sz="11200" dirty="0">
                <a:cs typeface="Arial" panose="020B0604020202020204" pitchFamily="34" charset="0"/>
              </a:rPr>
              <a:t> di </a:t>
            </a:r>
            <a:r>
              <a:rPr lang="en-MY" sz="11200" dirty="0" err="1">
                <a:cs typeface="Arial" panose="020B0604020202020204" pitchFamily="34" charset="0"/>
              </a:rPr>
              <a:t>kalangan</a:t>
            </a:r>
            <a:r>
              <a:rPr lang="en-MY" sz="11200" dirty="0">
                <a:cs typeface="Arial" panose="020B0604020202020204" pitchFamily="34" charset="0"/>
              </a:rPr>
              <a:t> </a:t>
            </a:r>
            <a:r>
              <a:rPr lang="en-MY" sz="11200" dirty="0" err="1">
                <a:cs typeface="Arial" panose="020B0604020202020204" pitchFamily="34" charset="0"/>
              </a:rPr>
              <a:t>pelajar</a:t>
            </a:r>
            <a:r>
              <a:rPr lang="en-MY" sz="11200" dirty="0">
                <a:cs typeface="Arial" panose="020B0604020202020204" pitchFamily="34" charset="0"/>
              </a:rPr>
              <a:t> </a:t>
            </a:r>
            <a:r>
              <a:rPr lang="en-MY" sz="11200" dirty="0" err="1">
                <a:cs typeface="Arial" panose="020B0604020202020204" pitchFamily="34" charset="0"/>
              </a:rPr>
              <a:t>melalui</a:t>
            </a:r>
            <a:r>
              <a:rPr lang="en-MY" sz="11200" dirty="0">
                <a:cs typeface="Arial" panose="020B0604020202020204" pitchFamily="34" charset="0"/>
              </a:rPr>
              <a:t> </a:t>
            </a:r>
            <a:r>
              <a:rPr lang="en-MY" sz="11200" dirty="0" err="1">
                <a:cs typeface="Arial" panose="020B0604020202020204" pitchFamily="34" charset="0"/>
              </a:rPr>
              <a:t>latihan-latihan</a:t>
            </a:r>
            <a:r>
              <a:rPr lang="en-MY" sz="11200" dirty="0">
                <a:cs typeface="Arial" panose="020B0604020202020204" pitchFamily="34" charset="0"/>
              </a:rPr>
              <a:t> yang </a:t>
            </a:r>
            <a:r>
              <a:rPr lang="en-MY" sz="11200" dirty="0" err="1">
                <a:cs typeface="Arial" panose="020B0604020202020204" pitchFamily="34" charset="0"/>
              </a:rPr>
              <a:t>sistematik</a:t>
            </a:r>
            <a:r>
              <a:rPr lang="en-MY" sz="11200" dirty="0"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Tanggungjawab</a:t>
            </a:r>
            <a:r>
              <a:rPr lang="en-US" dirty="0"/>
              <a:t> </a:t>
            </a:r>
            <a:r>
              <a:rPr lang="en-US" dirty="0" err="1"/>
              <a:t>Fasilitator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550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4800" dirty="0" err="1">
                <a:ea typeface="Calibri"/>
                <a:cs typeface="Times New Roman"/>
              </a:rPr>
              <a:t>Memastikan</a:t>
            </a:r>
            <a:r>
              <a:rPr lang="en-US" sz="4800" dirty="0">
                <a:ea typeface="Calibri"/>
                <a:cs typeface="Times New Roman"/>
              </a:rPr>
              <a:t> </a:t>
            </a:r>
            <a:r>
              <a:rPr lang="en-US" sz="4800" dirty="0" err="1">
                <a:ea typeface="Calibri"/>
                <a:cs typeface="Times New Roman"/>
              </a:rPr>
              <a:t>terbina</a:t>
            </a:r>
            <a:r>
              <a:rPr lang="en-US" sz="4800" dirty="0">
                <a:ea typeface="Calibri"/>
                <a:cs typeface="Times New Roman"/>
              </a:rPr>
              <a:t> </a:t>
            </a:r>
            <a:r>
              <a:rPr lang="en-US" sz="4800" dirty="0" err="1">
                <a:ea typeface="Calibri"/>
                <a:cs typeface="Times New Roman"/>
              </a:rPr>
              <a:t>suasana</a:t>
            </a:r>
            <a:r>
              <a:rPr lang="en-US" sz="4800" dirty="0">
                <a:ea typeface="Calibri"/>
                <a:cs typeface="Times New Roman"/>
              </a:rPr>
              <a:t> </a:t>
            </a:r>
            <a:r>
              <a:rPr lang="en-US" sz="4800" dirty="0" err="1">
                <a:ea typeface="Calibri"/>
                <a:cs typeface="Times New Roman"/>
              </a:rPr>
              <a:t>kerjasama</a:t>
            </a:r>
            <a:r>
              <a:rPr lang="en-US" sz="4800" dirty="0">
                <a:ea typeface="Calibri"/>
                <a:cs typeface="Times New Roman"/>
              </a:rPr>
              <a:t>, </a:t>
            </a:r>
            <a:r>
              <a:rPr lang="en-US" sz="4800" dirty="0" err="1">
                <a:ea typeface="Calibri"/>
                <a:cs typeface="Times New Roman"/>
              </a:rPr>
              <a:t>tolong-menolong</a:t>
            </a:r>
            <a:r>
              <a:rPr lang="en-US" sz="4800" dirty="0">
                <a:ea typeface="Calibri"/>
                <a:cs typeface="Times New Roman"/>
              </a:rPr>
              <a:t> di </a:t>
            </a:r>
            <a:r>
              <a:rPr lang="en-US" sz="4800" dirty="0" err="1">
                <a:ea typeface="Calibri"/>
                <a:cs typeface="Times New Roman"/>
              </a:rPr>
              <a:t>antara</a:t>
            </a:r>
            <a:r>
              <a:rPr lang="en-US" sz="4800" dirty="0">
                <a:ea typeface="Calibri"/>
                <a:cs typeface="Times New Roman"/>
              </a:rPr>
              <a:t> </a:t>
            </a:r>
            <a:r>
              <a:rPr lang="en-US" sz="4800" dirty="0" err="1">
                <a:ea typeface="Calibri"/>
                <a:cs typeface="Times New Roman"/>
              </a:rPr>
              <a:t>pelajar</a:t>
            </a:r>
            <a:r>
              <a:rPr lang="en-US" sz="4800" dirty="0">
                <a:ea typeface="Calibri"/>
                <a:cs typeface="Times New Roman"/>
              </a:rPr>
              <a:t> </a:t>
            </a:r>
            <a:r>
              <a:rPr lang="en-US" sz="4800" dirty="0" err="1">
                <a:ea typeface="Calibri"/>
                <a:cs typeface="Times New Roman"/>
              </a:rPr>
              <a:t>dengan</a:t>
            </a:r>
            <a:r>
              <a:rPr lang="en-US" sz="4800" dirty="0">
                <a:ea typeface="Calibri"/>
                <a:cs typeface="Times New Roman"/>
              </a:rPr>
              <a:t> </a:t>
            </a:r>
            <a:r>
              <a:rPr lang="en-US" sz="4800" dirty="0" err="1">
                <a:ea typeface="Calibri"/>
                <a:cs typeface="Times New Roman"/>
              </a:rPr>
              <a:t>fasilitator</a:t>
            </a:r>
            <a:r>
              <a:rPr lang="en-US" sz="4800" dirty="0">
                <a:ea typeface="Calibri"/>
                <a:cs typeface="Times New Roman"/>
              </a:rPr>
              <a:t> </a:t>
            </a:r>
            <a:r>
              <a:rPr lang="en-US" sz="4800" dirty="0" err="1">
                <a:ea typeface="Calibri"/>
                <a:cs typeface="Times New Roman"/>
              </a:rPr>
              <a:t>atau</a:t>
            </a:r>
            <a:r>
              <a:rPr lang="en-US" sz="4800" dirty="0">
                <a:ea typeface="Calibri"/>
                <a:cs typeface="Times New Roman"/>
              </a:rPr>
              <a:t> </a:t>
            </a:r>
            <a:r>
              <a:rPr lang="en-US" sz="4800" dirty="0" err="1">
                <a:ea typeface="Calibri"/>
                <a:cs typeface="Times New Roman"/>
              </a:rPr>
              <a:t>pelajar</a:t>
            </a:r>
            <a:r>
              <a:rPr lang="en-US" sz="4800" dirty="0">
                <a:ea typeface="Calibri"/>
                <a:cs typeface="Times New Roman"/>
              </a:rPr>
              <a:t> </a:t>
            </a:r>
            <a:r>
              <a:rPr lang="en-US" sz="4800" dirty="0" err="1">
                <a:ea typeface="Calibri"/>
                <a:cs typeface="Times New Roman"/>
              </a:rPr>
              <a:t>dengan</a:t>
            </a:r>
            <a:r>
              <a:rPr lang="en-US" sz="4800" dirty="0">
                <a:ea typeface="Calibri"/>
                <a:cs typeface="Times New Roman"/>
              </a:rPr>
              <a:t> </a:t>
            </a:r>
            <a:r>
              <a:rPr lang="en-US" sz="4800" dirty="0" err="1">
                <a:ea typeface="Calibri"/>
                <a:cs typeface="Times New Roman"/>
              </a:rPr>
              <a:t>pelajar</a:t>
            </a:r>
            <a:endParaRPr lang="en-US" sz="4800" dirty="0">
              <a:ea typeface="Calibri"/>
              <a:cs typeface="Times New Roman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4800" dirty="0">
              <a:ea typeface="Calibri"/>
              <a:cs typeface="Times New Roman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4800" dirty="0" err="1">
                <a:ea typeface="Calibri"/>
                <a:cs typeface="Times New Roman"/>
              </a:rPr>
              <a:t>Bertindak</a:t>
            </a:r>
            <a:r>
              <a:rPr lang="en-US" sz="4800" dirty="0">
                <a:ea typeface="Calibri"/>
                <a:cs typeface="Times New Roman"/>
              </a:rPr>
              <a:t> </a:t>
            </a:r>
            <a:r>
              <a:rPr lang="en-US" sz="4800" dirty="0" err="1">
                <a:ea typeface="Calibri"/>
                <a:cs typeface="Times New Roman"/>
              </a:rPr>
              <a:t>dalam</a:t>
            </a:r>
            <a:r>
              <a:rPr lang="en-US" sz="4800" dirty="0">
                <a:ea typeface="Calibri"/>
                <a:cs typeface="Times New Roman"/>
              </a:rPr>
              <a:t> </a:t>
            </a:r>
            <a:r>
              <a:rPr lang="en-US" sz="4800" dirty="0" err="1">
                <a:ea typeface="Calibri"/>
                <a:cs typeface="Times New Roman"/>
              </a:rPr>
              <a:t>mengatasi</a:t>
            </a:r>
            <a:r>
              <a:rPr lang="en-US" sz="4800" dirty="0">
                <a:ea typeface="Calibri"/>
                <a:cs typeface="Times New Roman"/>
              </a:rPr>
              <a:t> </a:t>
            </a:r>
            <a:r>
              <a:rPr lang="en-US" sz="4800" dirty="0" err="1">
                <a:ea typeface="Calibri"/>
                <a:cs typeface="Times New Roman"/>
              </a:rPr>
              <a:t>segala</a:t>
            </a:r>
            <a:r>
              <a:rPr lang="en-US" sz="4800" dirty="0">
                <a:ea typeface="Calibri"/>
                <a:cs typeface="Times New Roman"/>
              </a:rPr>
              <a:t> </a:t>
            </a:r>
            <a:r>
              <a:rPr lang="en-US" sz="4800" dirty="0" err="1">
                <a:ea typeface="Calibri"/>
                <a:cs typeface="Times New Roman"/>
              </a:rPr>
              <a:t>masalah</a:t>
            </a:r>
            <a:r>
              <a:rPr lang="en-US" sz="4800" dirty="0">
                <a:ea typeface="Calibri"/>
                <a:cs typeface="Times New Roman"/>
              </a:rPr>
              <a:t> yang </a:t>
            </a:r>
            <a:r>
              <a:rPr lang="en-US" sz="4800" dirty="0" err="1">
                <a:ea typeface="Calibri"/>
                <a:cs typeface="Times New Roman"/>
              </a:rPr>
              <a:t>timbul</a:t>
            </a:r>
            <a:r>
              <a:rPr lang="en-US" sz="4800" dirty="0">
                <a:ea typeface="Calibri"/>
                <a:cs typeface="Times New Roman"/>
              </a:rPr>
              <a:t> </a:t>
            </a:r>
            <a:r>
              <a:rPr lang="en-US" sz="4800" dirty="0" err="1">
                <a:ea typeface="Calibri"/>
                <a:cs typeface="Times New Roman"/>
              </a:rPr>
              <a:t>dan</a:t>
            </a:r>
            <a:r>
              <a:rPr lang="en-US" sz="4800" dirty="0">
                <a:ea typeface="Calibri"/>
                <a:cs typeface="Times New Roman"/>
              </a:rPr>
              <a:t> </a:t>
            </a:r>
            <a:r>
              <a:rPr lang="en-US" sz="4800" dirty="0" err="1">
                <a:ea typeface="Calibri"/>
                <a:cs typeface="Times New Roman"/>
              </a:rPr>
              <a:t>sekiranya</a:t>
            </a:r>
            <a:r>
              <a:rPr lang="en-US" sz="4800" dirty="0">
                <a:ea typeface="Calibri"/>
                <a:cs typeface="Times New Roman"/>
              </a:rPr>
              <a:t> </a:t>
            </a:r>
            <a:r>
              <a:rPr lang="en-US" sz="4800" dirty="0" err="1">
                <a:ea typeface="Calibri"/>
                <a:cs typeface="Times New Roman"/>
              </a:rPr>
              <a:t>perlu</a:t>
            </a:r>
            <a:r>
              <a:rPr lang="en-US" sz="4800" dirty="0">
                <a:ea typeface="Calibri"/>
                <a:cs typeface="Times New Roman"/>
              </a:rPr>
              <a:t>, </a:t>
            </a:r>
            <a:r>
              <a:rPr lang="en-US" sz="4800" dirty="0" err="1">
                <a:ea typeface="Calibri"/>
                <a:cs typeface="Times New Roman"/>
              </a:rPr>
              <a:t>dapatkan</a:t>
            </a:r>
            <a:r>
              <a:rPr lang="en-US" sz="4800" dirty="0">
                <a:ea typeface="Calibri"/>
                <a:cs typeface="Times New Roman"/>
              </a:rPr>
              <a:t> </a:t>
            </a:r>
            <a:r>
              <a:rPr lang="en-US" sz="4800" dirty="0" err="1">
                <a:ea typeface="Calibri"/>
                <a:cs typeface="Times New Roman"/>
              </a:rPr>
              <a:t>bantuan</a:t>
            </a:r>
            <a:r>
              <a:rPr lang="en-US" sz="4800" dirty="0">
                <a:ea typeface="Calibri"/>
                <a:cs typeface="Times New Roman"/>
              </a:rPr>
              <a:t> </a:t>
            </a:r>
            <a:r>
              <a:rPr lang="en-US" sz="4800" dirty="0" err="1">
                <a:ea typeface="Calibri"/>
                <a:cs typeface="Times New Roman"/>
              </a:rPr>
              <a:t>daripada</a:t>
            </a:r>
            <a:r>
              <a:rPr lang="en-US" sz="4800" dirty="0">
                <a:ea typeface="Calibri"/>
                <a:cs typeface="Times New Roman"/>
              </a:rPr>
              <a:t> </a:t>
            </a:r>
            <a:r>
              <a:rPr lang="en-US" sz="4800" dirty="0" err="1">
                <a:ea typeface="Calibri"/>
                <a:cs typeface="Times New Roman"/>
              </a:rPr>
              <a:t>Pengarah</a:t>
            </a:r>
            <a:r>
              <a:rPr lang="en-US" sz="4800" dirty="0">
                <a:ea typeface="Calibri"/>
                <a:cs typeface="Times New Roman"/>
              </a:rPr>
              <a:t> </a:t>
            </a:r>
            <a:r>
              <a:rPr lang="en-US" sz="4800" dirty="0" err="1">
                <a:ea typeface="Calibri"/>
                <a:cs typeface="Times New Roman"/>
              </a:rPr>
              <a:t>Pusat</a:t>
            </a:r>
            <a:r>
              <a:rPr lang="en-US" sz="4800" dirty="0">
                <a:ea typeface="Calibri"/>
                <a:cs typeface="Times New Roman"/>
              </a:rPr>
              <a:t> </a:t>
            </a:r>
            <a:r>
              <a:rPr lang="en-US" sz="4800" dirty="0" err="1">
                <a:ea typeface="Calibri"/>
                <a:cs typeface="Times New Roman"/>
              </a:rPr>
              <a:t>Kokurikulum</a:t>
            </a:r>
            <a:r>
              <a:rPr lang="en-US" sz="4800" dirty="0">
                <a:ea typeface="Calibri"/>
                <a:cs typeface="Times New Roman"/>
              </a:rPr>
              <a:t>/ </a:t>
            </a:r>
            <a:r>
              <a:rPr lang="en-US" sz="4800" dirty="0" err="1">
                <a:ea typeface="Calibri"/>
                <a:cs typeface="Times New Roman"/>
              </a:rPr>
              <a:t>Ketua</a:t>
            </a:r>
            <a:r>
              <a:rPr lang="en-US" sz="4800" dirty="0">
                <a:ea typeface="Calibri"/>
                <a:cs typeface="Times New Roman"/>
              </a:rPr>
              <a:t> </a:t>
            </a:r>
            <a:r>
              <a:rPr lang="en-US" sz="4800" dirty="0" err="1">
                <a:ea typeface="Calibri"/>
                <a:cs typeface="Times New Roman"/>
              </a:rPr>
              <a:t>Seksyen</a:t>
            </a:r>
            <a:r>
              <a:rPr lang="en-US" sz="4800" dirty="0">
                <a:ea typeface="Calibri"/>
                <a:cs typeface="Times New Roman"/>
              </a:rPr>
              <a:t> </a:t>
            </a:r>
            <a:r>
              <a:rPr lang="en-US" sz="4800" dirty="0" err="1">
                <a:ea typeface="Calibri"/>
                <a:cs typeface="Times New Roman"/>
              </a:rPr>
              <a:t>Kokurikulum</a:t>
            </a:r>
            <a:r>
              <a:rPr lang="en-US" sz="4800" dirty="0">
                <a:ea typeface="Calibri"/>
                <a:cs typeface="Times New Roman"/>
              </a:rPr>
              <a:t> </a:t>
            </a:r>
            <a:r>
              <a:rPr lang="en-US" sz="4800" dirty="0" err="1">
                <a:ea typeface="Calibri"/>
                <a:cs typeface="Times New Roman"/>
              </a:rPr>
              <a:t>atau</a:t>
            </a:r>
            <a:r>
              <a:rPr lang="en-US" sz="4800" dirty="0">
                <a:ea typeface="Calibri"/>
                <a:cs typeface="Times New Roman"/>
              </a:rPr>
              <a:t> </a:t>
            </a:r>
            <a:r>
              <a:rPr lang="en-US" sz="4800" dirty="0" err="1">
                <a:ea typeface="Calibri"/>
                <a:cs typeface="Times New Roman"/>
              </a:rPr>
              <a:t>Penyelaras</a:t>
            </a:r>
            <a:r>
              <a:rPr lang="en-US" sz="4800" dirty="0">
                <a:ea typeface="Calibri"/>
                <a:cs typeface="Times New Roman"/>
              </a:rPr>
              <a:t> </a:t>
            </a:r>
            <a:r>
              <a:rPr lang="en-US" sz="4800" dirty="0" err="1">
                <a:ea typeface="Calibri"/>
                <a:cs typeface="Times New Roman"/>
              </a:rPr>
              <a:t>Teras</a:t>
            </a:r>
            <a:r>
              <a:rPr lang="en-US" sz="4800" dirty="0">
                <a:ea typeface="Calibri"/>
                <a:cs typeface="Times New Roman"/>
              </a:rPr>
              <a:t> </a:t>
            </a:r>
            <a:r>
              <a:rPr lang="en-US" sz="4800" dirty="0" err="1">
                <a:ea typeface="Calibri"/>
                <a:cs typeface="Times New Roman"/>
              </a:rPr>
              <a:t>Kursus</a:t>
            </a:r>
            <a:r>
              <a:rPr lang="en-US" sz="4800" dirty="0">
                <a:ea typeface="Calibri"/>
                <a:cs typeface="Times New Roman"/>
              </a:rPr>
              <a:t> </a:t>
            </a:r>
            <a:r>
              <a:rPr lang="en-US" sz="4800" dirty="0" err="1">
                <a:ea typeface="Calibri"/>
                <a:cs typeface="Times New Roman"/>
              </a:rPr>
              <a:t>Kokurikulum</a:t>
            </a:r>
            <a:r>
              <a:rPr lang="en-US" sz="4800" dirty="0">
                <a:ea typeface="Calibri"/>
                <a:cs typeface="Times New Roman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4800" dirty="0">
              <a:ea typeface="Calibri"/>
              <a:cs typeface="Times New Roman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4800" dirty="0" err="1">
                <a:ea typeface="Calibri"/>
                <a:cs typeface="Times New Roman"/>
              </a:rPr>
              <a:t>Memastikan</a:t>
            </a:r>
            <a:r>
              <a:rPr lang="en-US" sz="4800" dirty="0">
                <a:ea typeface="Calibri"/>
                <a:cs typeface="Times New Roman"/>
              </a:rPr>
              <a:t> </a:t>
            </a:r>
            <a:r>
              <a:rPr lang="en-US" sz="4800" dirty="0" err="1">
                <a:ea typeface="Calibri"/>
                <a:cs typeface="Times New Roman"/>
              </a:rPr>
              <a:t>pelajar</a:t>
            </a:r>
            <a:r>
              <a:rPr lang="en-US" sz="4800" dirty="0">
                <a:ea typeface="Calibri"/>
                <a:cs typeface="Times New Roman"/>
              </a:rPr>
              <a:t> </a:t>
            </a:r>
            <a:r>
              <a:rPr lang="en-US" sz="4800" dirty="0" err="1">
                <a:ea typeface="Calibri"/>
                <a:cs typeface="Times New Roman"/>
              </a:rPr>
              <a:t>melaksanakan</a:t>
            </a:r>
            <a:r>
              <a:rPr lang="en-US" sz="4800" dirty="0">
                <a:ea typeface="Calibri"/>
                <a:cs typeface="Times New Roman"/>
              </a:rPr>
              <a:t> program </a:t>
            </a:r>
            <a:r>
              <a:rPr lang="en-US" sz="4800" dirty="0" err="1">
                <a:ea typeface="Calibri"/>
                <a:cs typeface="Times New Roman"/>
              </a:rPr>
              <a:t>berdasarkan</a:t>
            </a:r>
            <a:r>
              <a:rPr lang="en-US" sz="4800" dirty="0">
                <a:ea typeface="Calibri"/>
                <a:cs typeface="Times New Roman"/>
              </a:rPr>
              <a:t> </a:t>
            </a:r>
            <a:r>
              <a:rPr lang="en-US" sz="4800" dirty="0" err="1">
                <a:ea typeface="Calibri"/>
                <a:cs typeface="Times New Roman"/>
              </a:rPr>
              <a:t>peraturan</a:t>
            </a:r>
            <a:r>
              <a:rPr lang="en-US" sz="4800" dirty="0">
                <a:ea typeface="Calibri"/>
                <a:cs typeface="Times New Roman"/>
              </a:rPr>
              <a:t> yang </a:t>
            </a:r>
            <a:r>
              <a:rPr lang="en-US" sz="4800" dirty="0" err="1">
                <a:ea typeface="Calibri"/>
                <a:cs typeface="Times New Roman"/>
              </a:rPr>
              <a:t>digariskan</a:t>
            </a:r>
            <a:r>
              <a:rPr lang="en-US" sz="4800" dirty="0">
                <a:ea typeface="Calibri"/>
                <a:cs typeface="Times New Roman"/>
              </a:rPr>
              <a:t> </a:t>
            </a:r>
            <a:r>
              <a:rPr lang="en-US" sz="4800" dirty="0" err="1">
                <a:ea typeface="Calibri"/>
                <a:cs typeface="Times New Roman"/>
              </a:rPr>
              <a:t>oleh</a:t>
            </a:r>
            <a:r>
              <a:rPr lang="en-US" sz="4800" dirty="0">
                <a:ea typeface="Calibri"/>
                <a:cs typeface="Times New Roman"/>
              </a:rPr>
              <a:t> </a:t>
            </a:r>
            <a:r>
              <a:rPr lang="en-US" sz="4800" dirty="0" err="1">
                <a:ea typeface="Calibri"/>
                <a:cs typeface="Times New Roman"/>
              </a:rPr>
              <a:t>Universiti</a:t>
            </a:r>
            <a:r>
              <a:rPr lang="en-US" sz="4800" dirty="0">
                <a:ea typeface="Calibri"/>
                <a:cs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err="1" smtClean="0"/>
              <a:t>Panduan</a:t>
            </a:r>
            <a:r>
              <a:rPr lang="en-MY" dirty="0" smtClean="0"/>
              <a:t> </a:t>
            </a:r>
            <a:r>
              <a:rPr lang="en-MY" dirty="0" err="1" smtClean="0"/>
              <a:t>Fasilitator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8052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fasilitator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peringkat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err="1" smtClean="0"/>
              <a:t>Memastikan</a:t>
            </a:r>
            <a:r>
              <a:rPr lang="en-US" dirty="0" smtClean="0"/>
              <a:t> </a:t>
            </a:r>
            <a:r>
              <a:rPr lang="en-US" dirty="0" err="1" smtClean="0"/>
              <a:t>ahli</a:t>
            </a:r>
            <a:r>
              <a:rPr lang="en-US" dirty="0" smtClean="0"/>
              <a:t> </a:t>
            </a:r>
            <a:r>
              <a:rPr lang="en-US" dirty="0" err="1" smtClean="0"/>
              <a:t>kumpulan</a:t>
            </a:r>
            <a:r>
              <a:rPr lang="en-US" dirty="0" smtClean="0"/>
              <a:t> </a:t>
            </a:r>
            <a:r>
              <a:rPr lang="en-US" dirty="0" err="1"/>
              <a:t>berasa</a:t>
            </a:r>
            <a:r>
              <a:rPr lang="en-US" dirty="0"/>
              <a:t> </a:t>
            </a:r>
            <a:r>
              <a:rPr lang="en-US" dirty="0" err="1"/>
              <a:t>selesa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ahli</a:t>
            </a:r>
            <a:r>
              <a:rPr lang="en-US" dirty="0"/>
              <a:t> lain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fasilitator</a:t>
            </a:r>
            <a:r>
              <a:rPr lang="en-US" dirty="0"/>
              <a:t> 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err="1" smtClean="0"/>
              <a:t>Gunakan</a:t>
            </a:r>
            <a:r>
              <a:rPr lang="en-US" dirty="0" smtClean="0"/>
              <a:t> </a:t>
            </a: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ahli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gerakkan</a:t>
            </a:r>
            <a:r>
              <a:rPr lang="en-US" dirty="0"/>
              <a:t> proses </a:t>
            </a:r>
            <a:r>
              <a:rPr lang="en-US" dirty="0" err="1"/>
              <a:t>perbincangan</a:t>
            </a:r>
            <a:r>
              <a:rPr lang="en-US" dirty="0"/>
              <a:t> 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err="1" smtClean="0"/>
              <a:t>Peka</a:t>
            </a:r>
            <a:r>
              <a:rPr lang="en-US" dirty="0" smtClean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lisan</a:t>
            </a:r>
            <a:r>
              <a:rPr lang="en-US" dirty="0"/>
              <a:t>, mood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penerimaan</a:t>
            </a:r>
            <a:r>
              <a:rPr lang="en-US" dirty="0"/>
              <a:t> </a:t>
            </a:r>
            <a:r>
              <a:rPr lang="en-US" dirty="0" err="1"/>
              <a:t>ahli</a:t>
            </a:r>
            <a:r>
              <a:rPr lang="en-US" dirty="0"/>
              <a:t> 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err="1"/>
              <a:t>Konflik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ahli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diselesaikan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masa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ditangguhkan</a:t>
            </a:r>
            <a:r>
              <a:rPr lang="en-US" dirty="0"/>
              <a:t> 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err="1" smtClean="0"/>
              <a:t>Gunakan</a:t>
            </a:r>
            <a:r>
              <a:rPr lang="en-US" dirty="0" smtClean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istilah</a:t>
            </a:r>
            <a:r>
              <a:rPr lang="en-US" dirty="0"/>
              <a:t> yang </a:t>
            </a:r>
            <a:r>
              <a:rPr lang="en-US" dirty="0" err="1"/>
              <a:t>mudah</a:t>
            </a:r>
            <a:r>
              <a:rPr lang="en-US" dirty="0"/>
              <a:t> 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err="1" smtClean="0"/>
              <a:t>Aktiviti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dikaitkan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objektif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diambil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realistik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60900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</a:t>
            </a:r>
            <a:r>
              <a:rPr lang="en-US" dirty="0" err="1" smtClean="0"/>
              <a:t>kelas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Classroom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kelompok</a:t>
            </a:r>
            <a:r>
              <a:rPr lang="en-US" sz="2800" dirty="0" smtClean="0"/>
              <a:t> </a:t>
            </a:r>
            <a:r>
              <a:rPr lang="en-US" sz="2800" dirty="0" err="1" smtClean="0"/>
              <a:t>bulatan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Outdoor</a:t>
            </a:r>
          </a:p>
          <a:p>
            <a:endParaRPr lang="en-US" sz="2800" dirty="0"/>
          </a:p>
        </p:txBody>
      </p:sp>
      <p:pic>
        <p:nvPicPr>
          <p:cNvPr id="4" name="Picture 2" descr="Image may contain: 5 people, people smiling, people sitting and sho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153721"/>
            <a:ext cx="2232248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lassro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769" y="2250230"/>
            <a:ext cx="3096344" cy="206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lassro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806" y="4653136"/>
            <a:ext cx="4176464" cy="174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may contain: one or more people, tree, grass, plant, child, outdoor and na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0372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66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Pengendalian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dalam</a:t>
            </a:r>
            <a:r>
              <a:rPr lang="en-US" dirty="0" smtClean="0"/>
              <a:t> Bahasa </a:t>
            </a:r>
            <a:r>
              <a:rPr lang="en-US" dirty="0" err="1" smtClean="0"/>
              <a:t>Inggeris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7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Organisasi</a:t>
            </a:r>
            <a:r>
              <a:rPr lang="en-US" dirty="0"/>
              <a:t> PKPP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3AF489-0706-49C0-AAA0-BB95BE49200F}" type="slidenum">
              <a:rPr lang="en-US" altLang="en-US" smtClean="0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7" name="AutoShape 2" descr="data:image/jpeg;base64,/9j/4RDURXhpZgAATU0AKgAAAAgADQEAAAMAAAABDUoAAAEBAAMAAAABEo8AAAECAAMAAAADAAAAqgEGAAMAAAABAAIAAAESAAMAAAABAAEAAAEVAAMAAAABAAMAAAEaAAUAAAABAAAAsAEbAAUAAAABAAAAuAEoAAMAAAABAAIAAAExAAIAAAAeAAAAwAEyAAIAAAAUAAAA3gE7AAIAAAAFAAAA8odpAAQAAAABAAAA+AAAATAACAAIAAgALcbAAAAnEAAtxsAAACcQQWRvYmUgUGhvdG9zaG9wIENTNiAoV2luZG93cykAMjAxODowNToyMSAwODozMzoyOQB1c2VyAAAABJAAAAcAAAAEMDIyMaABAAMAAAABAAEAAKACAAQAAAABAAAA76ADAAQAAAABAAABXgAAAAAAAAAGAQMAAwAAAAEABgAAARoABQAAAAEAAAF+ARsABQAAAAEAAAGGASgAAwAAAAEAAgAAAgEABAAAAAEAAAGOAgIABAAAAAEAAA8+AAAAAAAAAEgAAAABAAAASAAAAAH/2P/tAAxBZG9iZV9DTQAB/+4ADkFkb2JlAGSAAAAAAf/bAIQADAgICAkIDAkJDBELCgsRFQ8MDA8VGBMTFRMTGBEMDAwMDAwRDAwMDAwMDAwMDAwMDAwMDAwMDAwMDAwMDAwMDAENCwsNDg0QDg4QFA4ODhQUDg4ODhQRDAwMDAwREQwMDAwMDBEMDAwMDAwMDAwMDAwMDAwMDAwMDAwMDAwMDAwM/8AAEQgAoABtAwEiAAIRAQMRAf/dAAQAB//EAT8AAAEFAQEBAQEBAAAAAAAAAAMAAQIEBQYHCAkKCwEAAQUBAQEBAQEAAAAAAAAAAQACAwQFBgcICQoLEAABBAEDAgQCBQcGCAUDDDMBAAIRAwQhEjEFQVFhEyJxgTIGFJGhsUIjJBVSwWIzNHKC0UMHJZJT8OHxY3M1FqKygyZEk1RkRcKjdDYX0lXiZfKzhMPTdePzRieUpIW0lcTU5PSltcXV5fVWZnaGlqa2xtbm9jdHV2d3h5ent8fX5/cRAAICAQIEBAMEBQYHBwYFNQEAAhEDITESBEFRYXEiEwUygZEUobFCI8FS0fAzJGLhcoKSQ1MVY3M08SUGFqKygwcmNcLSRJNUoxdkRVU2dGXi8rOEw9N14/NGlKSFtJXE1OT0pbXF1eX1VmZ2hpamtsbW5vYnN0dXZ3eHl6e3x//aAAwDAQACEQMRAD8A5s8lMnPJTLpXn1J0ykB37eKSlAT5pbZR8XDyMu70cap99v7jATz3dt+gugxPqJ1S1odk21YwP5kl7/vZ7VHPPjh82QDwXwxTl8oLzGw+CUQuws/xf2Bs15zZ/l1mP+h7ll5/1R61hsNja2ZdTdS6glx/7bd+kTI81gJoSvxOi+XL5o7j7HCI7d0ykRp8PHkeSiQRypmFSbVOkklSZJJJT//Q5o8n4pJzyUy6V59carS6H0e/q2WKKzsrr9113IY34fnvf+ZWs0cEn5f7F6T9XunMwOmVVAFttwFl5cIPqO93pn930voKrzfMezA180tGfl8PuzroNW/07Awum47cbDrFbWCSTrY4n6TrX/nOVmdFn9T6zidMqabQ626z+ZxmRuP8o/8ABrEf9butF5LcXHbX2qcfd/247b/1Ky44s2UGRFt+efDiIjfg9XuTTBke09uwWd0vrWH1RkVzVltH6TFfId/WqdG17FdmANZHZRSiYmpGqZYyjIWNYl5/60fVxmcx2fhM2ZzRNrAABaPzpaPo2tb+79NcJM6gRPI8COV6yXbfcDoO64H62dMbhdQ9elu3Hy5dAGjbRraz+3/OrR5DmSScUjfUeTS5vAAOOLhlRTlMtFpBSZOmhJL/AP/R5o8lJI8lJdI8+2cCkX5+JQ4SLrmMPwLgF6eLG7S5/wBEAucTxDRw9eadHdHVsA/92K/+qC7jq2TVV0812WCoZLvT3ExDR77C3876KyviRInD6uj8PAIIPdzajXl5lnUMxnquyP5sP4ZUPbTWG/1PctNjsWtv6OprB2IaFSryMJxmq+p8atAIkz/JRhdUPowsbjl3doY4gbKyvRuc2ytoqyazNOQBDg7sG/1lp4OacvHFhGy1pLL2DSHj6X9l30q1knOwQT6tjKmt1JcYUaur9NxsplzMgWsvhl20EtIJhtnt+j6bk/HMgrM2MEO5Y790HzAXOfWKxub0/MpgCzCf6tUfuM/nHe7/AEjSt21xj4DkcGFQyOm02/acglzn31vY5rtQBtj2/wBpqsY5EZMc/wB2X5tOYHBOJ/THD9j58Y+aik2SxpPMCfikuiDikUpOmSRQ/wD/0uaPJ+KZI8n4pLpHAbfST/lXBnj7RX/1QXR/WfIzm31NwsX7VZj1E9iGPsM7iD/wa5zpDd3VsEf8Ow/c4FdrVbW7IvmPplpnwYdrVj/F5UYur8KjZLxrqOr33APZjhhYHx6ewl0bn172/wApdF0LCyBSW2t2O27iwncB/Vcr2TkdPw2mwVMNhIDA0CSSYa3/ADlbxnBjnettZZtkgHQH91ZB1dgAh5PqnScp2QHVbKanEl2Q+HQezdh/fVOhn1nrpawllrnu2CiGuHpx7jvYuuvz24TWXXNacZ7w1xH0hPfb+6rAuwthdSGgyTIHn2REqBUYklF0y7Is6XWMtuzJo/RXCZnb9B39tit3td9le1p9zmCCND7is6rJb9qspa4TeOPMaStDPdV9ntaXez2sJkt4P739lT45WAezRzR4Zkd9nzrNp9DLvo5Fb3bY7NOtc/2VXWp9ZawOrvuB3faa2WkxAkjZH/Q3rLXRYJcWKMu4cTLHhnIeKkkydSLH/9PmDyUkjyUy6NwXQ6Dr1rBHb1R+C1epW5OJn5ArBcHO36eLvcsv6vieuYX/ABn8F0HXKSLRewSRO4eSxviouY66Op8MnwXexcJ3Uwcthz3GmlnBcDtLiP8AviGMtjHOFHVN1b+9gc4R/JcFtYr8bMpdRYxr2uEFr4lUWYV+CTUzDblUalg1BH+YsuPi7kQD12azMrpdO6zIzn5QDSJLXFgn5IeB1XK91VAe+ka1PcCJb/b2uWlVgW5t7LMnGFNbfo1xr/nPVjMsYLAysSRDGNaNZ/dDR+elLTQaqlQ3LDobrrOpsfYTua0vPk3zW5nAXMox3am6wW2MIlpa39Ma3P8AzN+/ZvQMTpxwafTtIGbmna6P8HSPdbu/se1Ad1npjrrcy7IbVj1k1ViZcQ0+7ZWz6f6T6CnxxNUBduZnyCWS+kXO+ttVhpwsl7Njy6xj2zO0aek1v8lc5K2Ou/WOjqlLcWjHcxjXh/r2H3naC32sb+Y6VjBbvKCUcMYno5PMkHISF06ZPCsMD//U5gjUpoTu0k+ag6+pnLpPgF0EskYayNOJGEpfKLdT6ukDruDPeyPnC6/qNZhzo1b/AKlcT9W/VyuvYYY3a2p5vcTyG1/pHEx+9t2L0XKqDwSByPwKyOdyxyZBw7U3sEJQhUvN5azDeywZWK7a/ksPDh4fyVP9sW1nQek7vJ0nwCtWVOqc6sjTlpPZAbi33vDK27i7gQqUoAtvHzMo+LAdXycl7aKmuyLrNGNH73x/N/rrX6T0qvEs9a5wyM6DvtH83R3czH/4T/S2vUsPp7cN32Wg78u0TfePzG/us/lKn9ZeuYfSenvqaZrHscG822fS+zs/92LEowEfNM88smmw7OL9dPrIcah9eO+MzNb6bI+lXjz+kt/k/aXfQXFdML2gsP0Tq35Jsi7Kz8qzMynbrbHS/sB+61v8hjfYisZAAH5oU+KftyElk4cUCO7eY4FEGqqU2uj3cKxXa13B18FrYuZxz3PCS5+Xl5x2FpU/9yZPpCs/XTu1qN1Wr//V4p9xtsLzo3hrR/FJrWuMeCFuDSR3lEpJLWmdSf4p85ymbkSVkYRjoBT2n+Lvp4c7Oz3DUNbjMJ/lH1bf+o2rsmsmsNP0myD8lk/UegU/VzHdGt733fHeYb/1K2nAMfI78pnW1paF2I151EpFgwWbMdu7Mt0Z4NHd7nfmsVq+1lDRYdXO0rbxr+8VxXX/AK3va6zD6Y73zF+XyCf3WN/O2ILavZ0es/WDD6JjHHa83Zdur/TPvsd+4z/Q07v+1C4DqOTk9RyRk5rgSwba6maMrH7lTf8Aqnpe4uL3Eusefe9xku/rP/741DtOgb37ADgfFFljGmBdUANY8tSiMB2kxzrrpookNDxMGPkludY/2D2g+5x1n+S1JLNrDIHHmk5rW8GXeKd5DGg9yYhMII8UlLV22tdoSfI6q1652TsO/iOyrF+32jnxUdz987jKmjzGSMZRuxIcLHLBCREq+U2//9bgTLnlo5nVWmtDKp/caSg1sOru5Rnk+iWnnYQkt6Pr3Qafs/ROn09q8do++Xz/ANJW7HsY0vdw3n5IDnGnEprZo/0q2t/zGrC+tnXh0/BZS0h+XkjbW3wa36Vjv5G5JZu5X1r+sTpfjUOPrWgAkcMrOv8AnvXHiIjhO+19ljrLHb7HuLnvPJcdS5NLte/iP70l8RSzztaVBo/OPPZQfkVTsZ+lePzWcD4vTtrtfraQxg/wbf8AvxSSoD1XODP5sfTf4n91qKIAkCABDR2A8UjAIYBEDjsB/JUS4FxjgJJRXv8A0lbSeZcna559tYgHkobi31zY8w1jABKiLLMia6Rsq/Os/uSQvZkBpNVH6S13LvBB+yZU7vU93j2ViptFPsZ9LueZRfNJL//X4kROnmpH+akd26HzQy4bj8VKf1Zzp1G77oSQ+tWZFddP2nKdtZi0tsunSGhjXf5jo9i8u6j1K7qubbm3mHWGGNPDKx9Cpi6/69dS9Po+Lh1fzvUG1bh3NNbWWPh3/GNZWvP/AFS/9HS7j6VscfD+UktiEj7q6yB9J7vo1t5/tK90roOd1qy4Pt9GjGANmwSAXH6Bd/VVKuuurVo1/Pc7Un+VuXUfVXKwzW3AychuG+u85AdZ/N3t2ub6Nz/zH1zvZuSZIgE6lHlfUfLwOnW5teTjOx8ZhfY1pIIA+kx276T1htx8g1GxtT3MAG5wGnC627qnTbr7enszcYV3v9S7KIc2ltNJ3sq9Tb6t917/AOT7FJ9Ts5ttOL1fDtbkPm3afcQ7097GOyHUPb7Kmf4T/CJMnBjs+r8HiXOAJ7P7jX+KHY4NDW8E6krpfrd9uFeL9trrr3OfcbK3B3qOA9LcNu7ZXsDfZvXK79zy48FJjkADobRudQxzn2gvd+awHRTDcm8e6Kajw0cqNJqaS55D7XTDRzyjEufyCG+ASWrgUsG1oB/KpQPl4Jg1o0Aj5p9fNJL/AP/Q4Iu5+KnWd1Fw57x8RCduDnEkHEyNf+Bs/wDIKVOFnh7muxMiCIn0bNY/sJIbX1z6m7JzcXHrdIoxKqnHwcRNgWTjw1jW8Rom/Z3VH2usfi5BLzyarCf+oVgYHUBxiZH/AGzZ/wCQSSy3NiFKWlsESO6iMPPH/aTI/wC2bP8AyCkMTqH/AHEyP+2bP/IJIpZzgRqhemx/02g+MhG+x9Q74mR/2zZ/5BQfi9RAhuJkf9tWf+QSSiutBAqbOxvEkkD4Icxwijp3UeTiZH/bNn/kEjgdRg/qmRx/orP/ACCSkGOW7NzGhng48lHa9o1BLioV9M6iQ3di5DWtA4qs/gxWBiZ7dK8DIf8AGqz/AMgkpHunsE+4wifZeqxJwrf+2bf/ACCf7N1X/uLd8PQs/wDSaSn/2f/tGI5QaG90b3Nob3AgMy4wADhCSU0EBAAAAAAAIBwBWgADGyVHHAFaAAMbJUccAgAAAgAAHAJQAAR1c2VyOEJJTQQlAAAAAAAQX+Yo4uYIp7wTm5vHIJzmjzhCSU0EOgAAAAAA5QAAABAAAAABAAAAAAALcHJpbnRPdXRwdXQAAAAFAAAAAFBzdFNib29sAQAAAABJbnRlZW51bQAAAABJbnRlAAAAAENscm0AAAAPcHJpbnRTaXh0ZWVuQml0Ym9vbAAAAAALcHJpbnRlck5hbWVURVhUAAAAAQAAAAAAD3ByaW50UHJvb2ZTZXR1cE9iamMAAAAMAFAAcgBvAG8AZgAgAFMAZQB0AHUAcAAAAAAACnByb29mU2V0dXAAAAABAAAAAEJsdG5lbnVtAAAADGJ1aWx0aW5Qcm9vZgAAAAlwcm9vZkNNWUsAOEJJTQQ7AAAAAAItAAAAEAAAAAEAAAAAABJwcmludE91dHB1dE9wdGlvbnMAAAAXAAAAAENwdG5ib29sAAAAAABDbGJyYm9vbAAAAAAAUmdzTWJvb2wAAAAAAENybkNib29sAAAAAABDbnRDYm9vbAAAAAAATGJsc2Jvb2wAAAAAAE5ndHZib29sAAAAAABFbWxEYm9vbAAAAAAASW50cmJvb2wAAAAAAEJja2dPYmpjAAAAAQAAAAAAAFJHQkMAAAADAAAAAFJkICBkb3ViQG/gAAAAAAAAAAAAR3JuIGRvdWJAb+AAAAAAAAAAAABCbCAgZG91YkBv4AAAAAAAAAAAAEJyZFRVbnRGI1JsdAAAAAAAAAAAAAAAAEJsZCBVbnRGI1JsdAAAAAAAAAAAAAAAAFJzbHRVbnRGI1B4bEBywAAAAAAAAAAACnZlY3RvckRhdGFib29sAQAAAABQZ1BzZW51bQAAAABQZ1BzAAAAAFBnUEMAAAAATGVmdFVudEYjUmx0AAAAAAAAAAAAAAAAVG9wIFVudEYjUmx0AAAAAAAAAAAAAAAAU2NsIFVudEYjUHJjQFkAAAAAAAAAAAAQY3JvcFdoZW5QcmludGluZ2Jvb2wAAAAADmNyb3BSZWN0Qm90dG9tbG9uZwAAAAAAAAAMY3JvcFJlY3RMZWZ0bG9uZwAAAAAAAAANY3JvcFJlY3RSaWdodGxvbmcAAAAAAAAAC2Nyb3BSZWN0VG9wbG9uZwAAAAAAOEJJTQPtAAAAAAAQASwAAAABAAEBLAAAAAEAAThCSU0EJgAAAAAADgAAAAAAAAAAAAA/gAAAOEJJTQPyAAAAAAAKAAD///////8AADhCSU0EDQAAAAAABAAAAHg4QklNBBkAAAAAAAQAAAAeOEJJTQPzAAAAAAAJAAAAAAAAAAABADhCSU0nEAAAAAAACgABAAAAAAAAAAE4QklNA/UAAAAAAEgAL2ZmAAEAbGZmAAYAAAAAAAEAL2ZmAAEAoZmaAAYAAAAAAAEAMgAAAAEAWgAAAAYAAAAAAAEANQAAAAEALQAAAAYAAAAAAAE4QklNA/gAAAAAAHAAAP////////////////////////////8D6AAAAAD/////////////////////////////A+gAAAAA/////////////////////////////wPoAAAAAP////////////////////////////8D6AAAOEJJTQQIAAAAAAAQAAAAAQAAAkAAAAJAAAAAADhCSU0EHgAAAAAABAAAAAA4QklNBBoAAAAAA2UAAAAGAAAAAAAAAAAAAAFeAAAA7wAAABgAYwBhAHIAdABhACAAbwByAGcAYQBuAGkAcwBhAHMAaQAgADEAOAAuADUALgAxADgAAAABAAAAAAAAAAAAAAAAAAAAAAAAAAEAAAAAAAAAAAAAAO8AAAFeAAAAAAAAAAAAAAAAAAAAAAEAAAAAAAAAAAAAAAAAAAAAAAAAEAAAAAEAAAAAAABudWxsAAAAAgAAAAZib3VuZHNPYmpjAAAAAQAAAAAAAFJjdDEAAAAEAAAAAFRvcCBsb25nAAAAAAAAAABMZWZ0bG9uZwAAAAAAAAAAQnRvbWxvbmcAAAFeAAAAAFJnaHRsb25nAAAA7wAAAAZzbGljZXNWbExzAAAAAU9iamMAAAABAAAAAAAFc2xpY2UAAAASAAAAB3NsaWNlSURsb25nAAAAAAAAAAdncm91cElEbG9uZwAAAAAAAAAGb3JpZ2luZW51bQAAAAxFU2xpY2VPcmlnaW4AAAANYXV0b0dlbmVyYXRlZAAAAABUeXBlZW51bQAAAApFU2xpY2VUeXBlAAAAAEltZyAAAAAGYm91bmRzT2JqYwAAAAEAAAAAAABSY3QxAAAABAAAAABUb3AgbG9uZwAAAAAAAAAATGVmdGxvbmcAAAAAAAAAAEJ0b21sb25nAAABXgAAAABSZ2h0bG9uZwAAAO8AAAADdXJsVEVYVAAAAAEAAAAAAABudWxsVEVYVAAAAAEAAAAAAABNc2dlVEVYVAAAAAEAAAAAAAZhbHRUYWdURVhUAAAAAQAAAAAADmNlbGxUZXh0SXNIVE1MYm9vbAEAAAAIY2VsbFRleHRURVhUAAAAAQAAAAAACWhvcnpBbGlnbmVudW0AAAAPRVNsaWNlSG9yekFsaWduAAAAB2RlZmF1bHQAAAAJdmVydEFsaWduZW51bQAAAA9FU2xpY2VWZXJ0QWxpZ24AAAAHZGVmYXVsdAAAAAtiZ0NvbG9yVHlwZWVudW0AAAARRVNsaWNlQkdDb2xvclR5cGUAAAAATm9uZQAAAAl0b3BPdXRzZXRsb25nAAAAAAAAAApsZWZ0T3V0c2V0bG9uZwAAAAAAAAAMYm90dG9tT3V0c2V0bG9uZwAAAAAAAAALcmlnaHRPdXRzZXRsb25nAAAAAAA4QklNBCgAAAAAAAwAAAACP/AAAAAAAAA4QklNBBQAAAAAAAQAAAAEOEJJTQQMAAAAAA9aAAAAAQAAAG0AAACgAAABSAAAzQAAAA8+ABgAAf/Y/+0ADEFkb2JlX0NNAAH/7gAOQWRvYmUAZIAAAAAB/9sAhAAMCAgICQgMCQkMEQsKCxEVDwwMDxUYExMVExMYEQwMDAwMDBEMDAwMDAwMDAwMDAwMDAwMDAwMDAwMDAwMDAwMAQ0LCw0ODRAODhAUDg4OFBQODg4OFBEMDAwMDBERDAwMDAwMEQwMDAwMDAwMDAwMDAwMDAwMDAwMDAwMDAwMDAz/wAARCACgAG0DASIAAhEBAxEB/90ABAAH/8QBPwAAAQUBAQEBAQEAAAAAAAAAAwABAgQFBgcICQoLAQABBQEBAQEBAQAAAAAAAAABAAIDBAUGBwgJCgsQAAEEAQMCBAIFBwYIBQMMMwEAAhEDBCESMQVBUWETInGBMgYUkaGxQiMkFVLBYjM0coLRQwclklPw4fFjczUWorKDJkSTVGRFwqN0NhfSVeJl8rOEw9N14/NGJ5SkhbSVxNTk9KW1xdXl9VZmdoaWprbG1ub2N0dXZ3eHl6e3x9fn9xEAAgIBAgQEAwQFBgcHBgU1AQACEQMhMRIEQVFhcSITBTKBkRShsUIjwVLR8DMkYuFygpJDUxVjczTxJQYWorKDByY1wtJEk1SjF2RFVTZ0ZeLys4TD03Xj80aUpIW0lcTU5PSltcXV5fVWZnaGlqa2xtbm9ic3R1dnd4eXp7fH/9oADAMBAAIRAxEAPwDmzyUyc8lMulefUnTKQHft4pKUBPmltlHxcPIy7vRxqn32/uMBPPd236C6DE+onVLWh2TbVjA/mSXv+9ntUc8+OHzZAPBfDFOXygvMbD4JRC7Cz/F/YGzXnNn+XWY/6HuWXn/VHrWGw2NrZl1N1LqCXH/tt36RMjzWAmhK/E6L5cvmjuPscIjt3TKRGnw8eR5KJBHKmYVJtU6SSVJkkklP/9DmjyfiknPJTLpXn1xqtLofR7+rZYorOyuv3XXchjfh+e9/5lazRwSfl/sXpP1e6czA6ZVUAW23AWXlwg+o73emf3fS+gqvN8x7MDXzS0Z+Xw+7Oug1b/TsDC6bjtxsOsVtYJJOtjifpOtf+c5WZ0Wf1PrOJ0ypptDrbrP5nGZG4/yj/wAGsR/1u60Xktxcdtfapx93/bjtv/UrLjizZQZEW3558OIiN+D1e5NMGR7T27BZ3S+tYfVGRXNWW0fpMV8h39ap0bXsV2YA1kdlFKJiakapljKMhY1iXn/rR9XGZzHZ+EzZnNE2sAAFo/Olo+ja1v7v01wkzqBE8jwI5XrJdt9wOg7rgfrZ0xuF1D16W7cfLl0AaNtGtrP7f86tHkOZJJxSN9R5NLm8AA44uGVFOUy0WkFJk6aEkv8A/9HmjyUkjyUl0jz7ZwKRfn4lDhIuuYw/AuAXp4sbtLn/AEQC5xPENHD15p0d0dWwD/3Yr/6oLuOrZNVXTzXZYKhku9PcTENHvsLfzvorK+JEicPq6Pw8Agg93NqNeXmWdQzGeq7I/mw/hlQ9tNYb/U9y02Oxa2/o6msHYhoVKvIwnGar6nxq0AiTP8lGF1Q+jCxuOXd2hjiBsrK9G5zbK2irJrM05AEODuwb/WWng5py8cWEbLWksvYNIePpf2XfSrWSc7BBPq2Mqa3UlxhRq6v03GymXMyBay+GXbQS0gmG2e36PpuT8cyCszYwQ7ljv3QfMBc59YrG5vT8ymALMJ/q1R+4z+cd7v8ASNK3bXGPgORwYVDI6bTb9pyCXOffW9jmu1AG2Pb/AGmqxjkRkxz/AHZfm05gcE4n9McP2Pnxj5qKTZLGk8wJ+KS6IOKRSk6ZJFD/AP/S5o8n4pkjyfikukcBt9JP+VcGePtFf/VBdH9Z8jObfU3CxftVmPUT2IY+wzuIP/BrnOkN3dWwR/w7D9zgV2tVtbsi+Y+mWmfBh2tWP8XlRi6vwqNkvGuo6vfcA9mOGFgfHp7CXRufXvb/ACl0XQsLIFJba3Y7buLCdwH9VyvZOR0/DabBUw2EgMDQJJJhrf8AOVvGcGOd621lm2SAdAf3VkHV2ACHk+qdJynZAdVspqcSXZD4dB7N2H99U6GfWeulrCWWue7YKIa4enHuO9i66/PbhNZdc1pxnvDXEfSE99v7qsC7C2F1IaDJMgefZESoFRiSUXTLsizpdYy27Mmj9FcJmdv0Hf22K3e132V7Wn3OYII0PuKzqslv2qylrhN448xpK0M91X2e1pd7PawmS3g/vf2VPjlYB7NHNHhmR32fOs2n0Mu+jkVvdtjs061z/ZVdan1lrA6u+4Hd9prZaTECSNkf9DestdFglxYoy7hxMseGch4qSTJ1Isf/0+YPJSSPJTLo3BdDoOvWsEdvVH4LV6lbk4mfkCsFwc7fp4u9yy/q+J65hf8AGfwXQdcpItF7BJE7h5LG+Ki5jro6nwyfBd7FwndTBy2HPcaaWcFwO0uI/wC+IYy2Mc4UdU3Vv72BzhH8lwW1ivxsyl1FjGva4QWviVRZhX4JNTMNuVRqWDUEf5iy4+LuRAPXZrMyul07rMjOflANIktcWCfkh4HVcr3VUB76RrU9wIlv9va5aVWBbm3ssycYU1t+jXGv+c9WMyxgsDKxJEMY1o1n90NH56UtNBqqVDcsOhuus6mx9hO5rS8+TfNbmcBcyjHdqbrBbYwiWlrf0xrc/wDM379m9AxOnHBp9O0gZuadro/wdI91u7+x7UB3WemOutzLshtWPWTVWJlxDT7tlbPp/pPoKfHE1QF25mfIJZL6Rc7621WGnCyXs2PLrGPbM7Rp6TW/yVzkrY679Y6OqUtxaMdzGNeH+vYfedoLfaxv5jpWMFu8oJRwxiejk8yQchIXTpk8KwwP/9TmCNSmhO7ST5qDr6mcuk+AXQSyRhrI04kYSl8ot1Pq6QOu4M97I+cLr+o1mHOjVv8AqVxP1b9XK69hhjdranm9xPIbX+kcTH723YvRcqoPBIHI/ArI53LHJkHDtTewQlCFS83lrMN7LBlYrtr+Sw8OHh/JU/2xbWdB6Tu8nSfAK1ZU6pzqyNOWk9kBuLfe8MrbuLuBCpSgC28fMyj4sB1fJyXtoqa7Ius0Y0fvfH83+utfpPSq8Sz1rnDIzoO+0fzdHdzMf/hP9La9Sw+ntw3fZaDvy7RN94/Mb+6z+Uqf1l65h9J6e+ppmsexwbzbZ9L7Oz/3YsSjAR80zzyyabDs4v10+shxqH1474zM1vpsj6VePP6S3+T9pd9BcV0wvaCw/ROrfkmyLsrPyrMzKdutsdL+wH7rW/yGN9iKxkAAfmhT4p+3ISWThxQI7t5jgUQaqpTa6PdwrFdrXcHXwWti5nHPc8JLn5eXnHYWlT/3Jk+kKz9dO7Wo3Vav/9Xin3G2wvOjeGtH8Umta4x4IW4NJHeUSkktaZ1J/inznKZuRJWRhGOgFPaf4u+nhzs7PcNQ1uMwn+UfVt/6jauyayaw0/SbIPyWT9R6BT9XMd0a3vfd8d5hv/UracAx8jvymdbWloXYjXnUSkWDBZsx27sy3Rng0d3ud+axWr7WUNFh1c7StvGv7xXFdf8Are9rrMPpjvfMX5fIJ/dY387Ygtq9nR6z9YMPomMcdrzdl26v9M++x37jP9DTu/7ULgOo5OT1HJGTmuBLBtrqZoysfuVN/wCqel7i4vcS6x5973GS7+s//vjUO06BvfsAOB8UWWMaYF1QA1jy1KIwHaTHOuumiiQ0PEwY+SW51j/YPaD7nHWf5LUks2sMgceaTmtbwZd4p3kMaD3JiEwgjxSUtXba12hJ8jqrXrnZOw7+I7KsX7faOfFR3P3zuMqaPMZIxlG7EhwscsEJESr5Tb//1uBMueWjmdVaa0Mqn9xpKDWw6u7lGeT6JaedhCS3o+vdBp+z9E6fT2rx2j75fP8A0lbsexjS93DefkgOcacSmtmj/Sra3/MasL62deHT8FlLSH5eSNtbfBrfpWO/kbklm7lfWv6xOl+NQ4+taACRwys6/wCe9ceIiOE77X2WOssdvse4ue88lx1Lk0u17+I/vSXxFLPO1pUGj8489lB+RVOxn6V4/NZwPi9O2u1+tpDGD/Bt/wC/FJKgPVc4M/mx9N/if3WoogCQIAENHYDxSMAhgEQOOwH8lRLgXGOAklFe/wDSVtJ5lydrnn21iAeShuLfXNjzDWMAEqIssyJrpGyr86z+5JC9mQGk1UfpLXcu8EH7JlTu9T3ePZWKm0U+xn0u55lF80kv/9fiRE6eakf5qR3bofNDLhuPxUp/VnOnUbvuhJD61ZkV10/acp21mLS2y6dIaGNd/mOj2Ly7qPUruq5tubeYdYYY08MrH0KmLr/r11L0+j4uHV/O9QbVuHc01tZY+Hf8Y1la8/8AVL/0dLuPpWxx8P5SS2ISPurrIH0nu+jW3n+0r3Sug53WrLg+30aMYA2bBIBcfoF39VUq666tWjX89ztSf5W5dR9VcrDNbcDJyG4b67zkB1n83e3a5vo3P/MfXO9m5JkiATqUeV9R8vA6dbm15OM7HxmF9jWkggD6THbvpPWG3HyDUbG1PcwAbnAacLrbuqdNuvt6ezNxhXe/1LsohzaW00neyr1Nvq33Xv8A5PsUn1Ozm204vV8O1uQ+bdp9xDvT3sY7IdQ9vsqZ/hP8IkycGOz6vweJc4Ans/uNf4odjg0NbwTqSul+t324V4v22uuvc59xsrcHeo4D0tw27tlewN9m9crv3PLjwUmOQAOhtG51DHOfaC935rAdFMNybx7opqPDRyo0mppLnkPtdMNHPKMS5/IIb4BJauBSwbWgH8qlA+XgmDWjQCPmn180kv8A/9Dgi7n4qdZ3UXDnvHxEJ24OcSQcTI1/4Gz/AMgpU4WeHua7EyIIifRs1j+wkhtfXPqbsnNxcet0ijEqqcfBxE2BZOPDWNbxGib9ndUfa6x+LkEvPJqsJ/6hWBgdQHGJkf8AbNn/AJBJLLc2IUpaWwRI7qIw88f9pMj/ALZs/wDIKQxOof8AcTI/7Zs/8gkilnOBGqF6bH/TaD4yEb7H1DviZH/bNn/kFB+L1ECG4mR/21Z/5BJKK60ECps7G8SSQPghzHCKOndR5OJkf9s2f+QSOB1GD+qZHH+is/8AIJKQY5bs3MaGeDjyUdr2jUEuKhX0zqJDd2LkNa0Diqz+DFYGJnt0rwMh/wAarP8AyCSke6ewT7jCJ9l6rEnCt/7Zt/8AIJ/s3Vf+4t3w9Cz/ANJpKf/ZOEJJTQQhAAAAAABVAAAAAQEAAAAPAEEAZABvAGIAZQAgAFAAaABvAHQAbwBzAGgAbwBwAAAAEwBBAGQAbwBiAGUAIABQAGgAbwB0AG8AcwBoAG8AcAAgAEMAUwA2AAAAAQA4QklNBAYAAAAAAAcACAEBAAEBAP/hEQZodHRwOi8vbnMuYWRvYmUuY29tL3hhcC8xLjAvADw/eHBhY2tldCBiZWdpbj0i77u/IiBpZD0iVzVNME1wQ2VoaUh6cmVTek5UY3prYzlkIj8+IDx4OnhtcG1ldGEgeG1sbnM6eD0iYWRvYmU6bnM6bWV0YS8iIHg6eG1wdGs9IkFkb2JlIFhNUCBDb3JlIDUuMy1jMDExIDY2LjE0NTY2MSwgMjAxMi8wMi8wNi0xNDo1NjoyNyAgICAgICAgIj4gPHJkZjpSREYgeG1sbnM6cmRmPSJodHRwOi8vd3d3LnczLm9yZy8xOTk5LzAyLzIyLXJkZi1zeW50YXgtbnMjIj4gPHJkZjpEZXNjcmlwdGlvbiByZGY6YWJvdXQ9IiIgeG1sbnM6eG1wPSJodHRwOi8vbnMuYWRvYmUuY29tL3hhcC8xLjAvIiB4bWxuczpwZGY9Imh0dHA6Ly9ucy5hZG9iZS5jb20vcGRmLzEuMy8iIHhtbG5zOmRjPSJodHRwOi8vcHVybC5vcmcvZGMvZWxlbWVudHMvMS4xLyIgeG1sbnM6eG1wTU09Imh0dHA6Ly9ucy5hZG9iZS5jb20veGFwLzEuMC9tbS8iIHhtbG5zOnN0RXZ0PSJodHRwOi8vbnMuYWRvYmUuY29tL3hhcC8xLjAvc1R5cGUvUmVzb3VyY2VFdmVudCMiIHhtbG5zOnN0UmVmPSJodHRwOi8vbnMuYWRvYmUuY29tL3hhcC8xLjAvc1R5cGUvUmVzb3VyY2VSZWYjIiB4bWxuczpwaG90b3Nob3A9Imh0dHA6Ly9ucy5hZG9iZS5jb20vcGhvdG9zaG9wLzEuMC8iIHhtcDpDcmVhdGVEYXRlPSIyMDE4LTA1LTE5VDE2OjE1OjEyKzA4OjAwIiB4bXA6Q3JlYXRvclRvb2w9IkFkb2JlIFBob3Rvc2hvcCBDUzYgKFdpbmRvd3MpIiB4bXA6TW9kaWZ5RGF0ZT0iMjAxOC0wNS0yMVQwODozMzoyOSswODowMCIgeG1wOk1ldGFkYXRhRGF0ZT0iMjAxOC0wNS0yMVQwODozMzoyOSswODowMCIgcGRmOlByb2R1Y2VyPSJNaWNyb3NvZnTCriBPZmZpY2UgV29yZCAyMDA3IiBkYzpmb3JtYXQ9ImltYWdlL2pwZWciIHhtcE1NOkluc3RhbmNlSUQ9InhtcC5paWQ6QUNBNTQyNTA4QzVDRTgxMTg3QkVEMzkzNjBFRjU0NTciIHhtcE1NOkRvY3VtZW50SUQ9InhtcC5kaWQ6QkRCM0ZDODMyQTVCRTgxMTlEMTM5RkNGRThENjIyQ0MiIHhtcE1NOk9yaWdpbmFsRG9jdW1lbnRJRD0ieG1wLmRpZDpCREIzRkM4MzJBNUJFODExOUQxMzlGQ0ZFOEQ2MjJDQyIgcGhvdG9zaG9wOkxlZ2FjeUlQVENEaWdlc3Q9IjZDODQzOUE4RDM4ODhDQzUyMzc3RTYxOTVEOEVDREYwIiBwaG90b3Nob3A6Q29sb3JNb2RlPSIzIiBwaG90b3Nob3A6SUNDUHJvZmlsZT0ic1JHQiBJRUM2MTk2Ni0yLjEiPiA8ZGM6Y3JlYXRvcj4gPHJkZjpTZXE+IDxyZGY6bGk+dXNlcjwvcmRmOmxpPiA8L3JkZjpTZXE+IDwvZGM6Y3JlYXRvcj4gPHhtcE1NOkhpc3Rvcnk+IDxyZGY6U2VxPiA8cmRmOmxpIHN0RXZ0OmFjdGlvbj0ic2F2ZWQiIHN0RXZ0Omluc3RhbmNlSUQ9InhtcC5paWQ6QkRCM0ZDODMyQTVCRTgxMTlEMTM5RkNGRThENjIyQ0MiIHN0RXZ0OndoZW49IjIwMTgtMDUtMTlUMTY6MTY6MDcrMDg6MDAiIHN0RXZ0OnNvZnR3YXJlQWdlbnQ9IkFkb2JlIFBob3Rvc2hvcCBDUzYgKFdpbmRvd3MpIiBzdEV2dDpjaGFuZ2VkPSIvIi8+IDxyZGY6bGkgc3RFdnQ6YWN0aW9uPSJkZXJpdmVkIiBzdEV2dDpwYXJhbWV0ZXJzPSJjb252ZXJ0ZWQgZnJvbSBhcHBsaWNhdGlvbi92bmQuYWRvYmUucGhvdG9zaG9wIHRvIGltYWdlL2pwZWciLz4gPHJkZjpsaSBzdEV2dDphY3Rpb249InNhdmVkIiBzdEV2dDppbnN0YW5jZUlEPSJ4bXAuaWlkOkJFQjNGQzgzMkE1QkU4MTE5RDEzOUZDRkU4RDYyMkNDIiBzdEV2dDp3aGVuPSIyMDE4LTA1LTE5VDE2OjE2OjA3KzA4OjAwIiBzdEV2dDpzb2Z0d2FyZUFnZW50PSJBZG9iZSBQaG90b3Nob3AgQ1M2IChXaW5kb3dzKSIgc3RFdnQ6Y2hhbmdlZD0iLyIvPiA8cmRmOmxpIHN0RXZ0OmFjdGlvbj0ic2F2ZWQiIHN0RXZ0Omluc3RhbmNlSUQ9InhtcC5paWQ6QUNBNTQyNTA4QzVDRTgxMTg3QkVEMzkzNjBFRjU0NTciIHN0RXZ0OndoZW49IjIwMTgtMDUtMjFUMDg6MzM6MjkrMDg6MDAiIHN0RXZ0OnNvZnR3YXJlQWdlbnQ9IkFkb2JlIFBob3Rvc2hvcCBDUzYgKFdpbmRvd3MpIiBzdEV2dDpjaGFuZ2VkPSIvIi8+IDwvcmRmOlNlcT4gPC94bXBNTTpIaXN0b3J5PiA8eG1wTU06RGVyaXZlZEZyb20gc3RSZWY6aW5zdGFuY2VJRD0ieG1wLmlpZDpCREIzRkM4MzJBNUJFODExOUQxMzlGQ0ZFOEQ2MjJDQyIgc3RSZWY6ZG9jdW1lbnRJRD0ieG1wLmRpZDpCREIzRkM4MzJBNUJFODExOUQxMzlGQ0ZFOEQ2MjJDQyIgc3RSZWY6b3JpZ2luYWxEb2N1bWVudElEPSJ4bXAuZGlkOkJEQjNGQzgzMkE1QkU4MTE5RDEzOUZDRkU4RDYyMkNDIi8+IDwvcmRmOkRlc2NyaXB0aW9uPiA8L3JkZjpSREY+IDwveDp4bXBtZXRhPi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Dw/eHBhY2tldCBlbmQ9InciPz7/4gxYSUNDX1BST0ZJTEUAAQEAAAxITGlubwIQAABtbnRyUkdCIFhZWiAHzgACAAkABgAxAABhY3NwTVNGVAAAAABJRUMgc1JHQgAAAAAAAAAAAAAAAQ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7gAhQWRvYmUAZEAAAAABAwAQAwIDBgAAAAAAAAAAAAAAAP/bAIQAAQEBAQEBAQEBAQEBAQEBAQEBAQEBAQEBAQEBAQEBAQEBAQEBAQEBAQEBAQICAgICAgICAgICAwMDAwMDAwMDAwEBAQEBAQEBAQEBAgIBAgIDAwMDAwMDAwMDAwMDAwMDAwMDAwMDAwMDAwMDAwMDAwMDAwMDAwMDAwMDAwMDAwMD/8IAEQgBXgDvAwERAAIRAQMRAf/EAQIAAAAFBQEBAAAAAAAAAAAAAAQFBgcIAAIDCQoBCwEAAQQDAQEAAAAAAAAAAAAAAAECAwQFBgcICRAAAQMDAwIFAgYBBAMBAAAAAQIDBAAFBhESBxMIECExFAkgMjAiIzM0FUFAQiQWJSYKGBEAAQMCBAMDBwcJBAUICwAAARECAwAEITESBUETBlFhInGBkTIUBwgQ8KGxQiMVIMHRUrMkdBYJ4fFiM0NTYzREcoKSVGQlRjiy0kUmVnaWFxgoKRIAAQMCAgUICQMDAwIHAAAAAQARAiEDMRIQQVFxBCBhgbEiMhMFMPCRocHR4UIjcjMUUmIkQJIVUILxQ1NjNCUG/9oADAMBAQIRAxEAAADSf93PjGEkZQUFBQUAlIfRMtxvudTFPPgxV+tdyOXAO9WC7J1LsnVwXYrMYUhYjrEd45cbZKQp6euSwkxNlOX1AkjKCgoPUPRBBF6iC6LM2NitkYKIrIpbtns48moeuvlOYvqy+JFaJYPtRfHKHWWguE9EtHY2yHMlYJIygoKC+FMz47nNyIXZCc9vzX01zI/LfUTjqgPHsCQSFsb8EEwGzWwCWvdQeKtjnUGNH2otqOwNkUE1MJIyhaCgvibmVmRWDlQ3ikXGpZzZnw3p+zXlHXpJab0xCrjYn7XoesbrHMte/feRF3RdTJsLeA15bHu8Q8ctrn0LjR1otqLhZIdS1wkjLxtypexuXXJ7Zckpui6ea862Xbn489QdKXnruck+Wb8P1HP+GPs32VP4S8X4vXII+hOEcnPtLz9GXuPGAG1MC4IDYKwF2yzio2KU8CgsEwyMO21gj2Xq24T1Ey03jVYosTZ6HvGPpXou8w+njbX9rvwtyzGv8gg9dXx4zLAYpSffNBjT0vlvGV9APK0eO26UElwuLXEBZ20FZkaCgoLFTA5h+UwkjfRPQtR4udyg1823eX+69YPhD2SquJdvE7LijLbtGqaoSa9nQEOKzZWzfZ2opoRlGF17Xd7H8ucdvtPhxR1Tk2PHUimzfwOv0FBQYkAzBSz44JIygoPEePhV2+Lb52v+BfZ0mfN3og3v4dnep8a1Edk4w2z4trHM+qTK0noaeizl9XP3Y+dPY+ElzWl8v/vPzdp09f8Al8Lk9dKDNeMdQlBQY4wPVapL+PCSN8VfUTKgZYuTaj5P9AdaPgD2sdavu0O+j8e5tO48BdXrHKnEbZQnJuu7NfPfozcbqexhqtMlsND5J6K59lIp+teV8ZX0j8MkG96CXuz1kNKgoKCozyu05sUgkjLR2UjGEZrjcx0e+BPZu8rx93ETb23mn4fv2xzObXJSvfNa+Q8gvRNqI4e1c5n70DjozI4sjxO0pCPR2E5T6X5hfsf8n4K+huDF2XtFsaeqlBQUxc0TTCeMJIy5UELEKijMtcynVb8/vbWz7xv6MiLZ6prx81dgfWnurxzsMLqIuZCBtdotn0Haf0Xjzo7RpRJPCg9Wm1CaB1KKn1A+fOmj3Z5EAXGBldQUi0qeItMDueqFkbijferRsVc31bO9Wfz49qbKfFvp7VAvdDXz11VcXrSntwjrkRzajKcNeJb+DSW8802T7jzBN5fTW8wOw6u9ZYhfZvn3ng+pXhQJDi8OUZ6Jja/BFLlmZjR6lkxwWRmFknqIKdCN1/ZOpX55+xtgviX0xqKj9BPRwjpyv2GoGZZGRXEeTiH0Rt3FMPn9WmztHMZQZrmiOy9lS47mcU+sM4/fsT8/suCxBXtGP9VMTZA8UuaVvkU57LjgkjPB1CezoOx2x9QXzo9aOl4b9g6msD3WLelbAiZbMoMJsO1XF5aD6S6xto0tCbVr03Jnyxn1Df5t/F2v2fVFthsHGrpVHkR+p3hNJbvoRblilLGuxsdkRaimO5qISRtBQeWzNh891KfOb1lGzwl7951dM6+5eTw7j0bc7da2bdxQyUYpq+mnJ6+wm3YQyhy5fRqda3QuELLaOTvbr+wRs7Bz3lh92eQ4seruFlCWaCgoPa8lRKeWKoSRlB6FTl+sZ/p6+cnsdceEvoSpdN6wwWR1914XuZQvytp3WUaoFWsnn8Od1Mm4mIEjv/HXx6ZweQiVonbXg+f/ANnebdY/uHy4T246CgoKryexKaWKoWRl8ZkRbZEzaRsXUN85PcCx8JfRWWumdPE5DAxhkkVFmvM1j4uUbsc6mTmxm8K4GMux/wBeuRG3nm08uy+ZH22DQo0UshqX9Pcj0D/STxZZmcFQlg61HewOyxIaT1gkjPIVpC9WDOcbV1A/On3bG3wl9IZSaZ0lBX8PAaxkpiZ3BOi9jQ4fLx7gyrdZ3XtleImTuq5iF27aPuv7L5NcLdeMwE0vdSzv2jcyP1R8FANl1ClMaFjVuiflhQaKEkZ4HiOykPvM9g6t/nV7x03+RvoiS6RubNYnByqu7BH7P10FNYcTFZOWSXYsX9QZ6Jjo086dWdV6FOo+WZCdQ4Vr/wBA3x4On4bk8+mXhBJdQ5rTi10eSaPK9lo4atwJIygoLWsz812Drv8AnJ7N1Z+UfdkatB7oh8Jk4i5qbFsFx4b95TsuRtjqAMLrsnddlf8AyUCi3Diu/DefMgjYtGZLSOjyZ7RqvJt9I/C8TOuc0GSw3SsyzRZpIsavzl0JIy5x6GQhx8x27sN+c3quG/lT1HBzRPVkucL1lcZShp8ymyyrzGWzZB0f6uv7WtHwLDai5ldw0XZh17yw/mW4rHV8khm7KYejuZcxvubybCfqnPx01a+RmaWDM9lzj1lkJI2nupVubEL5PvHY18+PYDV+cN71P673FJ693vY7isqmKe+xrsZ8yydWUFKocUOfQSyWi7E9t0aZW48Fh7epaeN3wWXuPNtXHoLlQXrGhHu/6YLdFlnr5ZoBLmZiLCy+EGU5LpHXsjOuQb/2T+C/bqT4XFCqpehdq/eAuhdM2A610dQ47ZBVulgqXIBbdx3YH1Lhe1TO4DWTQ1Xj5ye865+8882A+0/JCj67oh3hMgP2zURboR0lTLagETsEx17nXQmJr1WMew3cOyz5+XbF2gfND0uN84dsgvPXwWHMFU6NHTC74T4Dc7MNlizaeVbuNg5pLi3gGwsHNi7M8mUG5ur2jQZr+o+GrbuHDlbtGlGWzXzujrA+LE23n5Mi8U6mJxF4HlovJ0E4ptmEyRR57772I+IOwyg5Xv0Q8piYuR6+Nq3Ghr7M20GWTUKbk7NVfWa8jrBzzT5XjAl2ApyGyPzndcU3Q+cuZ2jmzj9T0lS9p4Ye7nhxmap24qXPjEHZjDmdAK6mwlnOOnJriW3NhzbP5tM6d33+eNifitdjplsLBDF4VLQIgZ8kobCbR5sW3tK1MyHM6YJ8/wAU9jZ2Js215mswu8JCoY8KV9BwzndIwyr3vhi+7bqh53DQB20aEJixAlGl3EepsTxnrRDwDtyZ5pvg+ha2d2Md2o6XTcTP0W1s1I1a7Sjo9lqXtjLmxplxMiYptbZsnHlPtEMLmRclWjX2TZHqJAkahwGDJ08+4a+p+t8yW3bOSOZ1fmRjvugRJ+a30Jy8q2+/nm1HOXUy2bH9SeDodAGPxCl2LHEcQ1WCqo1+Odxro+RNJ4odbVjY+V+xtbEz5Y4fKOWoQ0Wn2aUwybi/Bznmvqp9zVMarKiVhD79gF727mr5ekvOMUfm77sUAmUQ/HKxK3etW1yfawt4sC5SFuo5rohHGEjKN0EmW0ISbnZJl8AN0ISCjQcsTMKLA1AGBSBWIbAq7tEq2DAIbXNktBNA7Qj1Nr/RUr607SxN8sQtIAkVdvI2QFJuWkzGvUzd0uUvfORgmwHCKAVLACEeAVMgGAzExC4wTlZCTGlbLWTQg0R3h0/W1u/qvrSrWNHLCVJCRx1dS0UnKMbFHI2G0yGeVhc9rYgrRCIUrAeDlCG4sfAPgcsE4InBadI3Dr6lmwSeB0xHYE2xNrdwdfXDNYwK10mkOqBicx8OY16mz3LlLRtSQNs8NhTYG4A9BahcIUCsODjCFADxRYQ3BHuWZrsNnLb5rMulrbwGUew2vjrSAlWpA8g5iG39P8Wy4kyghLOZ0KVsWUlJCqikiSQYZFw4KtskQRyp5SOUw4sAqQSQkcR0kUap40TEuAcJcmuS2rTH9KTcT05w4uP6PXBLy0jufdcn6ZcC5MrXF7kAyZFHugbwx7yk6zMmAqQF00YCRGveqdtK6lJGrBvhJGAcjy5ZcKauqnZRRttGK4/qrZhN8UOrM2ZPXuZvjrMyjZLQmZuNIRBWakjaIvrhZX6SIyVySJDWpMmJTLIMu8GW1Y+ijwA5AJAFUKeLMoE1cU7JmSW1IY/p9Zg9y8OsJEzHEEZ6LpnQEijp6qZJYzNndQc9BCYlgSWfCNMlQDVd5MJJ4yzw5tjiUUa0UID6iUOpZnBTV7Fyhylo8XH9GbcVvsgxPOqX+cYyBmuRJ52speYtEzPUSufn6zMFMOv8isbFcZdqSBLGCTlSmLmRtJBPvCOyqIpo/YOkInBbRTBZlcuMwj/QcQTpyMfuDbrfAKbA3pnW8HtotGQy2pmLvHR8nSHQXdVKmG1OpdkKbIwJSaE1LQwnn5CpjypRpgX7h8WibBJgfAciDhyldVwCghr3q7okSm96YDjpM+hjNGZE7ZQzErwGyddxt5KbJAQ1nYAEfzYGLKUQTWdI6acyRGaiJYV2gTADwV4ZQoLRBbqwIcDB/g3oEEMEx2gAzarLjyFdSlDANWJZXROTlhOFUiLLol+XpBeY/TWjggYxWhB2QcUDEQ6FABlAYBS6uWiFKkjENuAmi5Eg6ZKSoL8qLArYiwoCOiMIQgy+ilv50esFRsUhblIBwgIEyDlgpQNwAi3h6JmFLX1gqhWD4A9Qah2WlUtp10apSifkRkXzMQxGhhCwaWEJkRpgc0JMNRw4CgEsKtQOAWIGogoB4uUVvbVRSgkAcEGnRYyVrD1gtgGAaCDxRIogAgZFkwDyYGxDAB4kOAQpBHgrRHqC0CcUaFg7AssqJ6KzVtCFAN82VvYJl6MOgMR2MUUAkQaLcAdXgx7dgBBThgSErEIAtFecRBAPGuePNBCAcMWX/9oACAECAAEFAGf2vwII1cbOlGUEJlXACpNzAVIldZxDvmwqm060lI2rBDo9D6D0FEeelJGg8B6s/tfRuFajWvSpzjqUJfmlW6aulRJzoXZ7m5VlsckRFWdSaXD6YcIbC5TaaCgoEgE+g9B6/RrWvkz+19Br/fQOtW+FHmuLtFoaK2rG1SJWOILdyxgCflVoguLy6C4TfIzwMgvAsOLpKShCvv8AD/PgfA+g+xn9r6D6ggq1NeQpd3Taau/IIbRkPMbcZy6c6PNKf7hJiDH5mmXc23k9SU4zyBBuDtiltSKixkOIlAJfV5qJFaih6/QfQfa1+1Q8HNdkkOhdsDwejvMJYy3IoMdPJuYGSq53y5Kbu82epTi5u5CZGthmIjQLtdllUK9zmZeGZxcYT2I8hRCzbZzcsNBC03NOlNKWHI+hj/QPUimv26HgRqHIyV00y2wLxkjVvY5N5RmKmXTLmpL7t4DyZDgfLrSRXkAZrrSH1vvFpt4OWa8PxU2bOH7arj/KUzrDbLgh9qanekI/VYc/SH0CtaZ/a08TQB2Xed7ZnkPMXmms4yd9ZZur63YLzjhiw1OIdgJDctpTQjRuuGLcg0bY3UhgNU7JdQeJ8snwbZh1/XJRvLyFNALa8k/QToOodWf2vE06+G057fGojPIeWNOLmrVOctWNSXnLBhctbkDjuQ6zJ44eiM3rEZSVLimCoyUIpy5tCn5LblLZ6xxjLWoE7i3I25CLQ+l6MU+enl9Dp0TuGjKk9HcmtwrenUkETVLDfK+QxY6MukvXSRCt8mIcSyDEC7Zs046iuQOWOH2GLly7w64xeOQuM315ZkuOOzl3Hrj290cUzGuILakN05Av1vu/F/KmL25WEZBbbvAVKjBLa0Oo6ldSupXUpxYUjWml6NdSh+ak/cSUInO6xeb3/wA0eQf7G+yB7S2XJUSUrIlmlX500q8qNG7O05cFrctUw6QJZUFukh5IWrKpJ/6xjj2l04LuGtoWCpNv0REHp4kHTQ01+1SSAUfc+rRic6Pa84P6FiV/5K/SwI06aA+ifqG5gJQ+SA6TS5IactNwSBbLgnRuR1BrWUSkm3WhRan8FXxstwR1mSvpUPDUeGoo6UyB0too+qToZAJj3AaROdAoLaUf7HIHV+0QhUmQiAqm4hTTcfyQygC4sn3EHcg26QpIiyqQ9qm6MLkgQXGZHB956buNfrWu5yQ1cB5ilD8tJ00ATo0pPS3p8Vp1auTG2Nzq3opsa3HIPKLa0kyzsALu2jKKT74goT7wNR0oqHqKiOeTT2lRoaXzc7c2y/w7LW3esIT1LHkznSvyfSlfbSCNpUdrSv0t1bjWtMIMl3KGxbInM3/PVcnf6uXPvX9g1ExotLkWzomQgIpSdT7IrqzsdFlm3l2jHEYRpWi4UbrpYlewbuN396vi+F7W58fZ0lVuuloRep49NKIJGw0VaDd5M/teMA7ZefugwuVHQKyp4dVDp3NujbLWFGUnWumdUp0ER1KDEkJKJspG1E5CnbPNQA6QplTR6uEPhl7jqcjp25zfEHp4r9f9rP7XjFUBI5AePs+VXyBlL56zcg7g+adc3B1GoKSK0IoOFJivrCJ0hYDcxQNnnK1ZdLrBZ/Njssx5HGd2U4qxuKetg9PFXr/ta/aorIO800s9TkF4+y5Wf/LlL/6yXjqZB0bd3UlO+nGtKX+Ur03Rh+S5q/Klz81peO+zuFbRTqiPI6DnEt0U47iiw5ZPXwPgr1/2tEdLUUfWgdDnzxMPlRZNZUvR5DgNKcqOrWmh+VafJ8eaRqplISm6o/KEndafJVjJKAgdKc503OHZRMnBVbrCCDROlEityaVX+1pR6e40SdNyqBJPIhKYfJit7l7tsF5cq3wWqW2gmK0klhtBC2U7X4+oYipSlISinW4LwVbLcaaY6RxwrLTaYxYvAipc4xmPMzuPb1cTbA+4QHnNesvVLq1UVqIB82v2vFB/V5G/i8lK/UvLhC57pBbcUpcJLRUz0wQ0lQXESuhFS2mU/wC3pVyUVQpJeMKGlwWpAYpVxWlufKW4vi5srlcejSAF0nzNI0AoU0pPS3pr18EflVyQvWLyToXbw0pS58dVMR1JW2nYphxILDoIQQamOJQLoskdJZcscZZVaI/6KUFKnGVuVFx+RId44xqRGcwhlxiMhGlJ9QCaT5Cv8tLIb6hoKBFLVtTyI7vichp3Pz4XUXJtGtTLZ0A4gJBfCSzP0LNxGk64p6uz3NRrCtw26zKZqGgMoaQHF2WxLlrxjjtcg49g5gptbHs1j0Hqg+YGp2EkjyQhYbOiaStACVAh1Dhaz1uR7bPkavPNMlxyK0qr7ESGpUd7bJbkJOshBbeeFSjLW/ZY7zhtlvYKBEaQh8FCoKQRg8Vl57CrNbC2LfCDTzZRKCgEhSRSHG9ySCUkaEjX+wQpmQC7SIa11CilNRVpYPJ91aVD5LlpclPrUX2QQCBTyQRJZQoSIqVU7CUKsMfpxEIRqgeY9POggrk4nKDJxW+pSm2XwLRHlpeWuIpYXAWa9itBZ/RpEgOVs8mA+Ussk0tyOwJOQQI9Tc2tyGc7zFp9rNrqmRJAK3EMEId1QCSorZ1KoJXRtYVTMUsJSnzQjQhOp6Z1RDITCne1XZcuQ0qxZq0RZstjmRDye3Oot86E8PbMLTLhqAiNvJkhOtNFhDcy8sxUX3OFR0X7kya2pXJdxkv5Tk0lxu7zHJL0ZnqHZ00yCVFCTqBrTbSVV7dupDYSsIFJTTbZJCAKSR7eS6sCJOebdtF/kNG35fIji0cl3HqY1yHIdNpy9MpKbjHkoX0EAPaGXnaW4eT8khIv/IXXXLyATTDc2yrxOLo/cXAZGktO1IO47aHlQc0oSNtOOdRQGlNpSVAAV/gSfIMF4f1+2iroUm7HVuWIy7VlyYhx7kwINj5LCxjmY/20n3JFTeQIj8e93WZOL0C8OKt8aTHPuI6WJRU6GorqVx32mky3kPJRHdbVsVSm1miw7RjPGmGHAkMqpCdoryrovdaK+02DPglM1SXqTBliVJlxXGpLExZif2rDlqyN+JXGvJtttV+HNuGbfoV9tDxc9PoR6fiwJBjSBfXPpVptoeLn0etI+38WSra2HVfSv7a9fFz7foR6fihCVn2ug+hQ1TppQ8XPIfQj0/DOngDtr3HmHDoHDQc8+pS3Tt6hrqKrqKreaUoqreNSo6lzzK9C0QU1oPDSlOFJSoqojQpG4qaAH0EajpDx/wA0r7foA3V0F101Ciz5hs0lO0fQ597fpTf3aE/gj1pf2/Q36/T6eArSl/e39tNn8yifwR60v7fAeDeu7Q0Qfr1pf3o9KbOi1HVv8AetK+2vSh4R/JXqNK0Faebg8/oWfzt+lN/cf2/w9BWg10FaCh5VuNb1VuVW9VE60PoIFAAeHpW5X4Z9fH1/A8/9EfoHr9Zr/H+s8vxtDW1VbTW1VbSB+Br9Pl9J8vrHn9Cvt/1IJ01NamtTSidv+p//2gAIAQMAAQUAc+/6j60pWwB6kODVo7giOFBUDdSoO2lsFNLJRRer18E+A9dDWho+DYST+WnPv+jWioAn1pxBWkNLokpoSyki4LSGbn5Kum1SJnUIO8mOtQKSkgE0kaeA9dRWoo+daGkp1PTApz7/AKDS/u8GNNfbNLr+pddH/X5zlDErmqpGLTm1pslzRXsZaEBstnrtICiFrR6n1oevgn0pPrTn3/QfMrB3elAg0hKt1vjSFKsdjdkVZcKD9W/jZh0X3jNhty44A2ir1iy4tXiMuOoqSpMdQKEEamtDQ9dqq2qoJOmhpIOtL8l0rwXrthadSYpoNPbutYbHNdd49xdtDdvsFs3262W1ALEJFPqQioZaWBGiLF5tMB1GT45FWL5jR1lxlsPIbKE6kBKxSVIrQVoK0FaClelOeblK8NNab/Tp15blQbU9OdwXBULRj+HoisNWfpFDaWQVkhxClgrWwph0Kp6OHkXqwJdFzxAODIMdUxdJlvWzSgQUqps6q+hXpSyd+40Tr4IAKnEhS4cXrPYRi7Ty8KxtlpCIDLKJ6m2UzLkEKaue5UR1DlXZQTJhuHRj9QSYjbiZFqZVWYYyyq63+zoaNwZ6L7Z1LSfP6NNa2jVz7/Eern5jilvdlP4BjTim4MdMRvIcmjW9m+8gQw3c+SYSXoHI0Nx+y5vEWiJMFxRFUEliSEAzEaLlJq9WNyUnNbOts39gokIT5sskt/QddATThHU1FDzrWlPJZTEZdnO4FjdwS5hpgQGJdwiut5vZMrurd4405aktTuEOdpD1r4J55bfs/EPMDDeHYLmUS1uWa5xacfLNCUV0GpjoZuNnnJzHjfJpzOcWyRaZkdHUcSWmmtya3Jrcmtya3CtacR+psFJGlGnkdVGIKK5mFJJagxtyYFuCqsFkQ9SMcaSWbC2KbsqBSLO2A7bkIRkEDWrrC2uR2QhUM7UY5D/99l6f1XOULW5xP05D7hU99Pno55uUulerh0GGaidgoKmrNF31ZbQpYxSzlFG26V7LSvb7a6OlSIanUXq2E1eLUQp6GWihWwY/CKL1KlJVB5jtCn3ZLXt5CV7z9Syd+poedLHm8Py4e3/zMFUNmOhJTjbCVCKEw2jKRSpQJL5NKdcqMsdG5NNuVd4CFVc4hbL4KFxdseO5eWijka3+5ZyRoR5zTX6XgganQUAN20U4CHKT6L86UNTiKNsvCDonHHjWLuBQlKJbSFEoYBpEJJCLeDUsmI487vq5tpULyykG4JCXrjJVHs39y8t7LGg/a82QGrvD0djeDfrSRqrYmnG9XOnQbotmgzqrHR7aRgTxk1h2NGcm02j+tSq7aCNPCzGXvDbwQDcg3WQTA9L94rRUUS03vHNEXuD7VydN/sYbOEEqyx0RomfWovTIcl2LH2AVsFBIB1pKfzbvNf3+P+bJ5yONWio8fR1dENEIdbKVRKiu6AOpIW5qbi2XV9FdRGzsvLClMZHFWSGiiY29tZyxsusZvBWVyI6UPn18W/U+q/v+jHhul8YMAnj2HqwqIAlxjcppkppncClRolVKj9YORtqoccGrjEC2b/bApM6MGZXuDpdmfcM5zaglM6M2xOPr4aGkep9XP3KIOulelYyAqZxQwFHj6NtYdY0TGihxxcLSltFNJb822NKaiktyow3QWCQ/FBRebfubySOGZzr4DrTIkJ5Bto6OQNlF0PrSfSk0fV0EOeKzonGUbZvEjWh4/aHt5jP6VpYK3pMYgOtaKbaJUyySG2v05jejkFH51tbm7pG/TzZsJuEl0iTZmy63n8UmDmKUpn9NWvTXQHgkUQdXUJ6nTTXTTXTTT6P0sYUozeJnUg4TNSiNcZ01TdmmXVMhcyY5WshZaaeBaD4oOOpauD0rfEkTwv3UlKLnMARmzzKp05S/c48XunmTSHLdnUOM3N9K1FEeaiRQWTW405+54rAKcdRsl8ay1MHBr0sNQECakWluNSIoNNQEGm7emkQECpbAaqRCCzGt6Em7gRm8gvK2hk10XIl9IOuWVkNNZs7tiZsCuYprSv8AG06Koev+XP3PF0HbjKdz+GgtJxK8NsnC7204m5y2gxFfQoxdCEJSApSUpuRBK30Jr37SU5TdmvbZbeUb5bhedi/kW1dWo7eaXxl5vKnQ6+pYNKTX2JV51pWvm4HOpo5Q18HD+XCm+tIxiApMWJPXDcwrL0trVljctm3XpKjb7mhVJuSQHromlSUyG7zdkx6k5e2g3zKQ+1kc5TzrdvUti4rVETestEUXbKVyzcFe5b2JpxA0UPIp0KgRQ9XFJ6m5NEgnQmnkqCOPSgy8d9r7S6FxpzHrpKYdsN/W8m2XMbrZcQaNwBD81VQrjHRFy67tAXC+Plx+6uuJn73V2+Oj2OZRmmY2RyJ/WPuN6S0qKWnBSwSk6aHzLvoB5OMHqKQU0lW0omIRS5jb7eOQVJfxJDiRG2JamuJFWG4e2lQb+kLtmStpqLlDQSnK2CM6vhlXGTMWqnXd62QSYjO9TaQIt9YCk5LbtTebXotcYtuSbo0UTJiFkKKihsrLzBaQXNQ4+yVnRwexfVRtsurPaZz1xtOOOtqsdvUylB2tTnPNyUtlUS6yAYl8fbpvKHEBeYOpp2/qmUZe6m1bzHaJKGxoj+Lc4xcRd7MpwXPFnFm6Ye6mI9AlmnoEjURnEhpSEVLeaXHBNaOBdotz0lVsxFuRUfj6I6m08eQ48yPYmm1RoaWgoaIkgmpEbepmIkFLGgcaUEvhYqEtwIjpK6ixqjMpbbbTtpK9W3WwtMmAhdPWVldT8biuxZHHUPW44Gw0LpjPt6mwnWDotZDB1jYGtczHMF2KsuJdMRrEW0OWwJSYiU060BS00qNuqUz0g1rTaQQ6gbXkHWHHKjBhlRjRNtdEpSpRBQ8AnrilL3JS3uBY1py3ByrjjxdTesO6qbvgJWrJMNNriGOKZwwtu2+zx41MmI0HHmTTq+mHZkch9xC6UkmklCTPjOTm/wCtls1vU1RfQulNLWbNan3GYkF1imglIJTottSj0nBXTcoIVSdQNaQdKQtqn2YbtSrNHeOfYQ5dbAeH8q360dKKvCZ/HJ8l+ivSorgQuQ6VU6jeW45Jah6izoLcbw11/DuDfUjGENfAHWtRrL/jkaU5StCD6LUWxvC6aY1LENJpiENGmy0nx1Gv1HXx2769skeB9PPTTUShpHPkVflKvMHyqQNyYrCiYcUmmYikpSkALGh/Fa0Dm9G0DSv8K001Oksf8dQOq/Klk0r0QgLEOMN0SMgUE7QtQSN278LXyHiF7K9yNEyVktkrot7aWsth19S0FpFLQmljQkeVtjpkOsxENUzolJX5LSlymobZQ42EEummiV01GbWHEhK/HQfQCNCjqV7ZOifuZo+aXqlK6baZKSA4FlKN9e1UsW2MWlaVu2kyCB7tFRpGrTjgAphYBacCaUdVGtfIfSPKketJ+5nTRX2velzOkZpxZLROsdGtNRkqropZNK9V79Q08sRtyGiSolteqUFIC1CkkkHwH1J+6k/c1Svsfq5AGKy1qY6BUYDdHOlSFaAL8w3vIipNKi7gWempDIJ9qlQcjbQtoJpP2nwFH0Hp4o++k/czS/te9JWqm0skFpumvIpVUl0lDJJqO2TUaODTUIkXdnpSorIJSyKkNDa8gpUSKPgKP0p+6g2igNK1rak1PaT7ZgHdFQCW2GwFto2upTUNturW1CVVsjWiokSxaXeNjqZlvjYtSYuJgTIuKbZcfFqu4aFz/A10rea18ANPCanWNHaG6Kih6OL0p9WgYcKRBmrQIV6dRTGSPJN/yST72Jk0wBOUy9JWUyiJWSSiHXC89+ER5+L6QWmGtCw0AmnqcG+kApCX9lJl7SLjpTzhlLbTsCF6h1Xm80VEenh5UfWh5fgDyChuSy0NUp8JFMjqHoLpTKhWxVKbeqIkhsKGnUAorSRR9a18vwB46+DSdAgppZTq+CTDSpJ3CjtVRQ2a2NUdyaU4+K60mg5JNBTug8x+DtOmmnhqBQ1NDUHXwFa1qa1+hB+k+v4CfWtorStorQU2BroKI8gK0rRNaDw0FaUjTT6FDz0r/OgrSiPIA1pWlJ+6v//aAAgBAQABBQCd/O+pP2022HKUxRa0oJVQQukskp6YTSAFKcRpSmK008F+CvTqGuoa13eC920dbWd/O+jQ0EKIHkKip3KWpQoAKPs1aeycNGI4geweeBirbd2lanH0JdINEgUogilem01tND8tbhSlgDrGp3876B6I/bpLdFtKVNyL70Y8J94hlIpDR0Dbhb9stJkRoxS81JtweKp7O1SG3PQelH08FetL+2p3876B6IP5ANaaQTUZK01iGDZVnNw4f+Jrn7kxrA/hPwLH1MfFL25tRso+Hvt2vTOb/BZZ5DHNvxldx3Ebc23Xax3R9l1uVKSoOOA6CtRR9PBXrS/tqf8Az6T4NadRz8ythqEkKj2+3M3tjsn+LrNO4y28GdqfFnDOP26G1AUXARuAp91taH7a6gvC3ODun+ODhjuUsHcX2z8k9uOYuRtXrjJW9JdQEuuBNGtTWp8V/bVw/n0n0oHQp3KUhrUxWFR2Pjz+OKyz4UO1f08VLUZhDXUm0XAD1RXVQQuSoj/jJXObuKH+6/ty4/7n8K7kO3jKu23kS4S2pKlL6zi0U4nQfQ59tT0j320UAB4EKNObGqaaZWr4wO0Icv8AJNqbgW9LcG7zE7WCIdjuCKk2uc0uWZbJen7TFu0KUZSW0ocnSdq5KVj5BO1Sxc7cQ3Kx3DG5QZWwHfJLq/peOiN5qd/O8QTraHEx5PDWAnlLkzt64TtPb/x9GbNrkCIu4y+a+6fh/gm3cvfM1lEiTYvmc5rZV2t98HE3c7BmxJUBAMecULcUt0CUJe6MZbipcL5Zu2VnjbPHwXX3l+Swd30OAFJSKng++0NHyrQ0xDVLdTJZt1fFnwa1ylzNbN08t3pcNrvc7s2+1XBspXeebMvsPENuUzG7dMiuRn9sPNvHN77U/kcyhM67CHaWnYYuDch56JSJUeTUxzZc+7DiCHzXxLebBPxq7PqApSkmt4reK3it4rcDW0VPcPvuoaUSSnzqO6WSthoy/iCwxFswGyTW5sO85BBw+zZrJyLu17iuOMB40tNrhWLEo8aRIgxXJN0tMyNzVx7gmQw+z3uHucpqfOkSX40hMpF2KWSbi/IMbm3FMvyr5EcCcwPuICG3w+0hB+hJ0O5NXD+fTfmUUyndVzbdW78X1v8A6jswWReLV36ckz8c4cwrFY9lxnFrvOgmNervPRIv13bRc7/fJJXkE/H2uRrDecXuvEPI9v5QwZS1oEuWRS3pNglpya5cTcnfJtZYd54pG9lL25R+qeke+2ppQ0LajpGXopbpLvxxyt3ZpjCrlImc4XmdyL3L2uztM2+ww2INN2y1BcZqMl+Ta7OpVws9sub99tbsu38O3688F8h3iRYIiMicXGmsT5PX5r4M5IznmTvM4zdldn7SXXYrnU18HDtTuVWp2bzpP/na0v1b8gg7Q85pXxszi52e5pnJwPivDef+L8UuDHOvCl+lT+RcAksL5HiPty8makLvXKMC0qtXPfHFnH/7m4MkyOV+8Kyz43Z93PWznfjKa9JdXcXJCbpjj0d+395dgQ520RQ6yw4hCIfg76UPNG1Os9avfdRVFRNBRFLfKUeUhr40QpPaV8h96eHD8+wdu+C45l2U9qVlh2fNosqVxFyRyhb52KtMXC19xdhySRK5Lu0HE0YX3I9vWIXHEO83tbyEcC9ymAYRy7fGS0mXNW1ItrLkawd6F0uUfjzM4RsOYyVtPudQV1BSlbq0oLOm6p/87x0BU6lTS/jOCbn2k/KHlObXzKeQsM7kc9yvnjtCXlsnFex2+W3jftt4ZzjDIfGXGyHMX5v44uN6iX3swz7K+T+5L49cvu3IeX9n19xHhrhns353sMXtcze+ZlwVc3GzdbjCTFY5+sz16v3d3gDGEc4ImOON/Qn1qeoe+1Fag+AAKpj20fGe/ItHaVasGjZRzPmPbrEyaDc+0vMpSsK7RodpNywKz26PgFqMbHMhx1s3/JeEMPzKDeuzpmzph9rMB8qwSy2eycBXpGNZZLZUcpykFuZz9lU3Hs++WPD2sa5BenSpcLwPlWopPrU/+dSCK1o+YlM+4c7DnDYex7im5ifHs8xSG3L01Ce5q7lbLi6cGXkr9jxqazJx3Mn50u5ZPyvnHDl4sHMuMZnjlwyi0yo2VXeIuNJv7dkzvi3fl+ZX91qbc+Yrx/7P8lvHjF94ejvJetfgr1pH31P/AJ3i0Nzkd4adt6DbuxviDldMK1wOaGkIz7nFlu22DkT+75SuPyE8e3+bE7wLVCsSO+7BLJO517qVdyLfDXcFe+PJ+Mc029bGX8txG4WYcnvzcl7Upq14pY582XB7heQstVzz3S8Wf9u7cprvtch8F+utI+7Sp+pnededbaYOjq19ORwhZXJfZ7nEqZgWZnnSRBd5K5qmzF9u+Nx1YfyT2ZIRdmuJOf4BsPYxl96TwtwRZOPHe6SysWe68Tdxo9nO5WvdzbwxMmZdOCJr+IcS2W2ljGMH/v7PzTgl1xnmV3ke3zoXJAUTW9Va60lIIKEgaeU/+d4kkVHQmRI7YdrPbF3DYDERyCviK1ZHMvXaBf7/ACeRF91Xbc7xrzT3F8uLiXLudgJDveJd7dmuV8xY+9xh2ydzfOUjCOy248f3p/hu3WuVxxg8nJ+VrhbI2IW/nPLzj2L8EYnFxLBLJi9hwC3972NpwrnhDxoK1GtIPkT+X/E97/ndag6DW8Uy42HYiiLx2zMJHbX3YYIt+HY7xbFuYfe7SRyVhuN8h4bOxObwrluE9w3BE6HmfcJwYbdg+J3HkDIMA43tOAYrl70VqffJqpKexft0MCHhV5azbmrmvJmcu5BwHGmv6bNedeIeMrZ3+c58b8+84pSaQPLyWpPlSAVqU2QZ6ke/3IrUHwR99va3XjtujKHbjzLYW7kxy5xtc7RJwfkNNnf45yK3ZBZct4IjZ4uT8f1wvRxj47sssMzEuELZx/I5JvrWDwcwzWLEk9mvZ5er853OclxsJwrlvmXHe0Pt27bu/wD4kS7zh8sPImTMZFleT5zdba+zuCwaQvQIrWoxHVX+5PZ/53RoI21rTJHVtIT/AHXbk0B24ZzZl3ROQ2qPNkcp8K3VtfAvMd2xy8s57ZA2OeGbIlruWuVyS5y3FuTfK3LKbrkXZ12FSrAX7ojF7TnOUMcgcnfLJ30XnuF5k4bzy9265pcjzpDLsdpMVD+gURSFEho6oqMf1V/uT/53+EgaLSVBLexT++JJ7UnDde2nK4b0gciwH7LcYtvjy7VyfxDacmE0ZRh7aMwYtkePyo/aUWS48pZ7k3bF2nYD21WaFdMhzq490OfSsKxn5P8AvZsfAfEqDOuD+HYkot4k80bJFldNUaeVBl/eY6NRoEDqUwrR0/dPSROJArcAU6VKYQ6xep8By6fGp/Z3Ds6zayoWnljFW7hbsZmuwp18jIiN3UWxC7jYMauBsfGUnPb/ANv3b9iPAGC4/EvfMeR5Pl2KcNYZ3Y949p4fxrlTlHIeauQbTYFqFngJi2axSpcJizZFGqFNjvpY2JMd5AouBZ1pgfqEVckIduM9hccPXe2xETc6tsVN75HyWSrDcYvuUZP2w4FA4k47vNpZTWcYwhbOe4e5Bmz46bhCcsDk5eMcNXzJ5/F3AuLcR4s/dL1ztniJONcS4z3a9zEN2P3id0uZd2vKuL44m7JtNkDTjQW2iY0uPbLTEEl20TFxE2/LCVQrpBmJadQkNsOuUUCOFus7MvvkTHEx+Qrlc3JV0nyXp0CQ8uKhUaJ8VHDF05k7z5zCbVlMqOHG8gtCXmswwlqY3ceOpIes3G05+ZxNxVa+NbTytyVc+QsxxK04/wAEYR3C9yVumWrv272Mm7qssxfDXLclmwotb8OAEP22Ol+RPZC49vZCCw4oKlBT1QJ9yty2+TH4KrLyQ3cqhOMSUvqdBzXKJeX3mC5CtsV2QnbaehMCYkZub8BXETzeK5NYHnkWpyLc7PdrUdl0sgVQxlmU/ieAWi0DuK5amXFXHWG43wbifeL3zYfjcTm/uc5Y7vcxbwduBLRLXCpbkCRGK27ciwW99NSmnlusRnYxtsB2W45aoUEXJ6M4ZqFhyM90nLRkdztjkDPY9wsr7SodziRXXEulEpy1OJguSZSHI/xucQR+Je1+5W3fb7Q4q3LehplRbjAShzH7G29I5Kzd5Sb3K4q4TX3vfKq9Z77mkjL+Xb7EiIeZusW52+K3C90/dMdnqexHEMfXLRLiMOP3Eyi2UuJiuGKh26mZTzI1cYD7kKwNAwV2iKr/ALVbo8q4pS3c3742lm1yJUjIJUFbLvDWJNZzyHwra27Nxcw4J7F5tQivWu4FTUm2qmzOVORbbjjPNvdDiHbLYu6zvx5F54vUKH7CdIjQ4KLlJmoZve2zRbPETJkXVlcNy33boxsizhm3DDm7nGk2+MzJTfb4xb3YzW2vJaTFDa5F/CEOOvrcaabceyJ8quPXCEYgFyspYccUv44ceOU96lktBsVuaAbiTY8p4/1819XIGfQcFxbm7n+HxFj/AHN9wuW9wWbqR0ghe9YQhmrpemuncHXJ79qit2uK887OmXPJZ1mqx4ew2bcqI+tMluO5kN4Eq/RLk6p6LFZTGul4jx0xXXboudc4NlRP5Rs0e43Z4mfuL7mAWpMWZAtjTs/4csXTeO8pxxb13nKSlyYhaG7rkrGOWznblZF0uvfT3Q3jljL48gqKz1QlotGVJbDE53qv2+3IFLhouyL9d0WFzGsdlOJeKb6ZcuLGalS3EMWl5FyyCKuNGak5ZOddhWuRcTe8rsuI2/LMnyPLrkcMyF1WQSHGrjj9sMlzH7cHhayhlz4E8dXeuZFPofdcefTUu5qht9yvJsiBb+/buzXcrmw1JS4pLiabZmRaclR3G7mva3ESgPh2S0zeMmZg1iGEy3ZNxeQuoDbTSJ77KY+SS24mO4PMkPPDq3BVsxhmMM75Kt+LJZh5PyXcsXwS2WGKrHrYpdyCpV4tjCIkHB7lo8pe6X/88FojuS5LyYSU8mXCRluU5LFZHyId94wzJ35Mh+WZQ0claq3OhLjoC5zCZqZmU4zjKZOUZNl0/DsXt9nTOD8ddvbamO3hRYWUKXB5PmraxbjKxlizbLRbk5pymmc1jHGl0yGTbMVjY6w4607HqBbGxcfbJdFjgNMCA+pyR/8AO9Zl/wDWM+yNEaHYY7LbHycd5ls7feIrxlE/Jrqh9tp9p6I8qUluMqTb1vHKeXMMxhDWVZ/yPIxXiZp9VkttsgtRVi4v3WfIFwDn9ey9MMyRPk9GPmxeudqmZRZsbsl+ynIcnlcfcVu29q75LZ7eiPnkiW9CmsyVpaSoLg7ZMJOxNpLq50MRmUfAvniLbgWdqduU7kzObDw3w/3cdyN/7tOWJ3/knprLJlQUpAyblfHMTalZ5yNnsrB+3mfYnmoSMeBMaPPjOezi6nZItaOvc7ksIiMpbj3S4CQ9mbNxlu4txJcLy08zg+FtZHy7IulYzi1+vybXidrZjLx9MN5UpxBelbpMVwkY88DdEM+0e+Em23ODhNoVbssa+cPuy9hNiSltNPCJAizLtYcdtq87vme3OLxFbokztM+P/HcT4Qwj4zuzjkJ7lj4Uu31jB71YbNBzK2cXcp3W3Xuw3iFKN6s8J6WpUqfk0/8ArLZAmx3m3JEW2Tcy5YuKWbVh+VZs7ifFdssYW/brU1Ku0BxUWU6pwNpcN1SEXFvVLcCX7adcSoS/gBuiWcZzFVi4nT3G8y3DmjmVuGwmPlueQbAmLhOS5lOxzELRibnY7xhE5u5+ybny6XzuK5It0vHXuSuZpOKdkVm4W414z7feNLx25wMN7U7ZwlzByr3CdpHDvGPa5j7TqoeRXNUqW0iO3V3mN5BcMO4vSuDFhxccRecmW8Go94uS41pcaDLi2SJjyReJiRcm5gLbLwXdrqG3K/8An8yIR0fNHz6jAe2i2uIRGyLOUOycSwRlC401lYt8f2Fw4X5IyDhnkztjT22d2ly7yeJOF40qDyzYe/3njJewTiW4wsm+N3Ccmtd9+PtXHmD9/mG9xMvBsiurNstz7q5D6ZTHs8CxG1G8zM0ttvt7t5uU+oDelR3yloy311veAEh/S6Ob7kqR0kquLUSnFsqtvwH3r2PIfzUcsnk7uS5G5Ll3hGH2qJbokK4utpiOJkJuS5ElEefMddwzlnkXjKdlfIOV5pcbHl2R4dKc5EzaJWHd6fdTx6vCfmm7/rQz3a/JTnHdRhGR3By5ymdG2HUJ/r4EDMLs7h+EqtDDky1smC+1JpbS26XFmqU2iW2QrUXCT/5F+R5SnGH27N0VYv8ADbl0fFOSO/zmSdlXcBjsZ+ZKs0lDka2vJ1YfQhJdBVClBCFSgaVK0qRKT05L6lupbUGrc7CixstzFBdS+p5xKzpcHnG4NnzZ5KXEXKdDh2qNFo3SLDSu+yHii6y1U5OmOJadfLc97/yTxdCFNoU3xpfDJxni/uITwfhOT3+Rn2bYzHSYVrZMaLGluIqNOeVTcldMzFgJdCg4+gGVIWK/TUqI6lCsmvYZbckKfeZChQUk1fnelY8Aisx4bOZtyFQJ0mfUS1KeSLHMTTVpmUmySXwMeeQmVI3XZlsSI95Yctq+NbimU5z/ACEJescRxmTZYKFu9UJWy+U1HnbSifQn+Ue6HbInrK0zN6HFtIFxv7cWNcrwuYYbTi1KXtQHwDkqm3rNCkOm02LDUy5tvi2SxplcmY/aFP8AMFwlvtciX3a9yFe3wMkyR0Odt3D/APY2jty4jScn7c+FnEYB24cSs3LmHtr4ek5Wrtl4N6ts7auGkxI/bZw6K/8Azdw1sb7buH96O2/iGh24cQ1F7ceHgHO3Hhzc924cOlyX238Slu69tPEaqi9tHCYVF7a+FQJPbVw2S5208Oa5H2z8QLtdi7ZuD0Q2u2/hwN3Tto4rVNg9tXbkl2D259uaVz+3XhEoPblwtTHbnw10f//aAAgBAgIGPwC1+kdXoTzJyXXdqiPDRJtFCeVhvQBZDZRYU0T6etBHchoPY967nvRpr0nf8ArX6R1cnFNr0wFm6YyJVL0j0ql6XtKH5fbJUY9P1UzftRMnRazFt7JvDi6bBd4rMDQoDWihyydTj4K1+kdXKOmcL8XAFF2os3Ou3eiP+5drjbY3ldrzK0P+76KNnhPNrIttWqp5naLjanjxkCjlmCv2yUAQzN8FH0B3I+upWv0jq5RINEXFFlJqpXxGMpGjEspZeGtk/q+quWhwVoyD/cfmpmPlFmQr9x+ab/gLX+4/NeMfJbcWp3j81CXEcDCEf1H5q3ahkzS51B5wFNRC7N0H2K9B3qfc6iWpoxQ5J3Ihi/0Vv9I6uQWKLTx5ygZTcBRBgCWrQKUYwmCBVgyy8Fx94AGrTI5tRTf8hfBq/bn81Iy424Zfql81XiZt+pAzuE9KnG4+dygLd64BvPzUJWeOvxY0ach8Vw0uI8w4mXDFhSUyX564Lh4S4q9KZbWT81G7GJaQ1/FZskW3KWWhQBlRHsua8nmWCt/pHVyCF3EZkMpkcdGFCrvAcH5oI2mJN3UG+3bUcyu3B5nEk+r1Uv8AJEk5LhUiuZZLc2CBxUZZDio/nMWpVvVlDwPNowL1+O5eW8RLzCM5ytAk16NWtBrwJVGJRI1FMMPmq48q1+kdXJxVxjE9nWr0Bbg1aur4jag5JOPvRe2HdAG2yGZx0FEjMdyLAoymSu+Ue0XXZL+1MIvVcFYAhOzKEe9KsdTN0q2DG3jqKDtRS1VTcl1zK1+kdXJLuaLiZGMqR2q7IeJkJ2oyjMhycaqJF2FUYm5B3GpPK9b2YKRhctknmUu3bfcpQnIFEZEY5C67MEGVvgZi4ZCTBiwoyssJ4DWhJmWIR5L6lhVWq/aOpYrFM9VipSBoHV+F7i2einZ4G74gJYBGfmFvLbG1mQjxHE2zKOL6k9/jrUY0xBUY3POrAmstvz2w9fWqlK15pZlEv64onyzjI+ERq2p7F11mgCyHixLI+JQhX/NrtuUPKhccS1MW+RXC2uL86iLxIDbMG1qE+D4wXI5ebqVZh0Z2y8VgsFgsEQNui2G+0dSwRaVUap3Vw6zH4K4xDZjigKd5Xogju/BcTMGLktU86YStps1v3LGHtXfgyEjKLqJBi9Exb16UHIbejXWr0HBoB1864LB/Ej1oWzONYDWHNQnUgdpQ5Ehzplb/AEjq0VRRKuEj7T1K4W1lA5aOrtPt+CmMhxOvnVc3tXdkelA19qxPtUY1JKiDE6taBynUojKU6vWDiSGXDSzOBMda4W34ZaQFXVsgscoKNuQJ0nQU+p1ap9o6lgiuhSAV79PwV4trKjXWr1ft+Cu0diVW2GT+GEewFW2FDKKKIeii9woPMrmU45QQdqtkWwCDqXD2v5MhOOWnsXCXncSgOlQtZjqT6DpOz6K1X7R1LHTlKvbj1K9vKB5+tXn1x+C4kEUqmGKrJd4Mj24rxDVjqQYVVNqFaoDUu0CgRGWDqNuBo8eteXvibcepWLYwaKG7QdBOxD12K3X7R1LErFOo2QWdXCTmGX4LiJDskOpXSMwBRs+DlzBvcrlwcVUqt10QCmcp868ITxKrNO7oRMSAhPMxT5czLKLYirfGGbuRTcuC4f8Ag9yADvjtVrzMXsjAU3IaC+gxZeuxWv0jq5Fo/wB3wUw/2nqXE1pVTGZVKxZYqmK7tVVVGtNVNmLqBLgAqIMpMQECFQDFWBmI3KwMx1beZQLDBDkHevX+lWv0jq5FsnUUe0O78FxDzGtS7QxPWgMy/cRq+jBYIdpFpVZd5QeVXUHmNStxxcBPkVjLMBirA8YEUVuWYZm+A5J3r1/pVr9I6tBDaAi+z4LiWA1/FSDKIy1dBwEzLmTgoqJarqhUgMQhTWFbAAZ1Bx6spSOLKMsoJdWvxgCitSA7f0T8g716/wBKt1+0dSxR0OFOtQ/UuIrWvxU+1iUK1dR7VEC9EHGpUToaC2CjvVobvgoosNSIBxKsgzLEq1Imn0TA4aBzrFE6l67Fb7P2jqXdVBVd1GLVVwDFvguJEu5VE3LTqRt22ZUFEAyFEWFVSFU8odp1jVAXaoGNoE9Kj4MGVvP3mXaxYqGQh3VgWpNF/krNmV/8e7mWKxXeRqmX9tepWv0jq5M9y4sNqPxRYVUqVVcF25ELsF09Ee0VJSkIg70exHH1xXaiol5OgBqUuyMCh2RirEjH7grI9cEABppobf1K3X7R1LHS+pTP9pXFjWu8pNJSeTp2pobKUHCIynBSbYmEjiovKjqrLCiyxmzhCPiRclWnuQOGpW4XT2m1U9qciuiiAOh9TfBWww7o6lgE+h31qVftK4lxR0fxIk8OFm8EAJ2ZUK/eX75UQbxqi1UJfxHG1RfhWWUhlFsCof4mYEK3M+Sgl1AnysQkrccuXAeuKCGgKgogNbq32T3R1JiVJ5CvOgAVPLAkvsJU81mQBGw7FfzBlL8mvan8TWhkEieYKQFmfsKJFmfsKANiT7iq26bioeHw8pR5ok9QURcsyHQfkgZSIp6612Z+9MAoGUgHZWIzn2W2q2TxLGn3c29PauOd7q2AKOEHIwQJkG3odse1UKxQr9ytxFs90dSoTiogzUXm6zzg4U4x4chonYuJywYOpbHRcllVd0exS7IfcjgCgAR7FOMhEnMcQmAA6EAHbRhRQaTAK1RzvVt7cmprQAtSHSoxyEEsu83QUwuhB7joEydeHGDEoHMrdeyw6kDKNETKIdOb+U8ynEcdJ2pQK+P58zGuKvfmJcotWqcBB8VWqIyqtsN0IvZCMBBlzp9aCiNqjc8MKIN0x3KEDx0wXCgP+Qn7FaM+NmRRQP8AJNeZCoJPMnFsJ4wGUoGXdRGr4q3IXAAw6lIR4qAbnCuC3xtl66wrgjxvD69iFqfFWCK6grhN225HNirk5AGp60CyYBYa05FNFSsSogbENq505Q2odqqMogO6iRlx2KHbgMNijMX7TjBQtni7GUHYFAXONsv0KInxtk02hAHibbbws1u5EnmKZ0G4B3jt5lcH/H6tquR/gFq6/qpAcOYnf9UL/ONZRAg1NqIQOYMpawyIGKxWCwTssyfWhRMFgvDbmRDsE5uIkRdkLItGqjPw6+vOoH+KT0/VQA8vfDX9VADy3Zr+qjw/8MxcH3I096Fu1xd522FT8HirlRrJWbxXrt+ij45f2IxEe22xSaqc4dCAOO5EQ2IyOB3LBMFQ1R7SIli67SqNJmJdl1HxaojL7kfBDD2K1czfiEgTVGNuLSbYvw3G6UJfyZgA6pfVR8XjLtN6tXvMOLvStiMtROLIjxrzt/6Z6/pyTyW5+STq9NG6CA1MF+/F/VuSX5I0V/0LtrXd28k8kb+SfTZTULuDknkh8eSfSU0OmzV6UAAqhYLBGiwWCwC1aCCgR3VQUQpRHa/JIWCIQDp31clnTvXknksDVd9CqNEK0Tckb0d6roJbV6M8k19EN5R36S+B9GeSWGpYLun0A3nSEZax6M8k1QBMV3orvj2BHD3Icl9QJ0hSGs+kwCwWCwCosVisSsU5NeTgqaKFGvo3/wCgN/0A/wCmwWCwWCcjkHkYrHk48luW/IO7/VDsld0+75ru9XzXdPr0osP9V//aAAgBAwIGPwCe88s6HCDOsEO0gTIIkTHsVTVHtBVWsaTyy+KZT3nlMTVHQ0cViFiqSKpeky7XESB3pjcn71KWeTPzrGqzAIxOIVEX5NNDFYqe88ro0yEsF2RV00eHkQuz5fcPQg3lt32fVDP5VeztsTHgLgG5CM+GkK7E0xlQBuBExLg+hGie88mi6FVUKeMS+4qOezIdBUM2cCmAUH4uY6FXzKYpsHyUR/yUyG2D5KeXjJmmwfJTPizI3KTQkccQpTlFj0q3IYMsU6w0YFd0rArBYaJjnPIKeQcIZYsW2J7kmkO42/WomcoESqK7fcv8rg7My2uMZdYQJ8u4cxH/ALcfko//AF9mjf8Alw+S7PDQiOaIHyRyURNy2JE7Q/WiTw1s/wDaFP8AwrJprhH5K7k4OyKf0RV4RsWwP0hcTZBA7WrVuUiZVQfF0CUNqwWCwWCw0XD/AHHr5DJ8F3qK0Dw0pgbN6t3Z+WyLkFvig3lpiaa0T/GkEGDFd5MIuUIktVM6k8HopkcGS/Or7+XSNFxsY8FIATLe5H8RGtAHFljRRfby57zyADgpB+yyjGuV9QVuUpXBhqdWfyz9iA8SjKRjMe1ECUH3hCJMPaECZx9qiAXiwUZUxReQZVkVM+JL3fNcZMG4+c6vXYph5upiJo+tNzoHlz3nkc6BdjrVgAxodiskShq1KMTEUGqiOe1cO5Sl4N6vOpDwb2O1D8d5t6ifBu+1RvwBA50HVSUzSTCNKK7xUDARfZtV18uOxEc5VECDyaJz64qe86KaPEkaBRFqBkZVVm5Pgizq3/JAhIM7puDugy5kR5NZnMk6kY2fKb5k236LNa8g4kxfaFmu/wD5ziMtNYQF3yO+C20LJ5n5fcHEA69ie9w5HQhGU2TRm6e25qNij5PC7GfmmBjzhX73DeTylAAlw4DNj7FK1x1owmSQx21p/wCKAAqShGVJrFYrFYo1WKuOauetYojRKJQj/SW96s9HUsD1p2kOhSeE33J8k/Z9E+WY6EOzP2FBxJvXmRAEmbWpnLJq6udSaB16igQCEQTqXjkSbxJHq16lxg+3wpYbvXBRnlkWuHDDAoIbOUPXarh/uPXoGiRGz4I0xn8VYc4kIMUCLowRJnE02LM8fZ9EScpG5EDqTBke0FIi4MCpHOPYj2gWVFDiswZz8FxMAKmB1q9PxBQnUpPqWYjHlz3lYoFYKQGxOB9wXDhsGUKKD2xVkJEZX2J85Yqkyv3feiBL3FESxUuwGUyLQ1qX4wmGDq3xBowx1qcJX5OxV+8LQMCHdX7eVnkU4GmqwRonUxznr0uiES33KzuCj2tYVqtaK2InUEzLuldwnoVISQhGjjWiZKSkao1o/wAVnBFIgVUIm5Gsm1K47vlPUrpApmPwU5NSuk6GTq4f7j18h8yfF5K0GymitT/kmJ3IS8bOAsvhcy/aZCmpBndAeGSehRuiDFmWUxonEmBCnI8QDRSl4jgKXlYhlL95R4j+dSJBZlcs4hvkuIui4xlIncv40bOcua71jopocIBS3nkcygOdWS2v4qzTYiGaiNKIbfqmdPmVCnaq1IBlcZsFd7MUXGtGL1V2lWKuFhr2LPG9JnwGGKPI6EN/xKnvPJgDg6sdkurRNs6lImNWRAgcVSJQBFUxVAiTAuyI8Mu6HYKmPDqyuy8Eq92MJe5MruaBNNSvE2Za1c8SzLJq2OjpwXQhv+JVzeevQG0Ooklq/FcPU6lbOY6tSJfUdSn2inFwoDMWTOgdakcxwVJF3QBPrgpPI4FX3mcFxAEnqepEc6JJIor0/ELMVehOZNlqPtdF8eSN/wASrg/uPXyCVZfWuHwd1aojuKudkUTZYooMohqKfMEWQYIsBQFXqK+0auUzUdS2Mr7RFArlBmf4osFgjpG/5q52T3js2run3Lun3LWpN61VpzT6rh3I1K14d0YBTFm45ZXs8iAu1IldoFAiBVIllN6Fk8Kh04wUs8morxleHqFdkLgJcpo8ylsZcQLgqr12EfyaGR3rHRirm89fII1K1T1dWGiNShARhq+CBMmcalnEiX2odqickrvFVJKaLsU5mQgTIqRifar0csMDrVwmMcdSEziSj2lxAp6hXhzp0U7U5E955Eq4q0X1fFWa1VuLSoQrLwkcFYlkogRFCgQcB2RGVOI0ZAEVdVtlwrnYkCzK5Fp1fWpyEiC6EiHRzW5EgK5GEZCiu3IIhGuKxTp9E95WKGbHQVDmLe9WZGyHRAumLMrQl5mQcFbEfMDIU9qAPElR/KahfvFH8xU5Z32KT8SzKQ/5FTH88kFBrpNVG54TuFmcRU4jzAxxRA8wMgrku8a12ovGqcQXMohHYn1KdRietYhBiqAokxICh4kgHkMSrX54vl/qGxXJWYZuh+pRMrQHa106woQlKFGwIQeccdo+aj+SA6Qu9Bt4TAAq74/E2oSqwlIDrVw2r1o9MT8VIAwZSicvr0JzElyuGMge6rs7YJuM7KcRwx14xPyWfiI5Y8yuGMxmIO/2YruS9hRoqoNow1K4c2s9axcIHKgPDKNmMCDJlbIuBWnuk4aygTHMUWgGU5yEiDgHQazKnOovZk+9D8Mj0of40vaFbuWozhAQAYE7Ko1l0l0anBd5Rke6FbygCLKdQ9VcrHXqUu3RQuGRIB1LL/HIPQjlgidSLSXiSII2IdkKY1udqaNV2YL9sLhrQtAudqtH+JHAaz8lAeCBggEWNE8bhjuT/wAqXtQJ4yarx1xEDzKaFyXFykdpVbpdEguoAiqhGAoDirY5kTkDqTcNEqX+DBcRcHAWwRGRdSe2EXgqhNIVUox7z6JicSZuVbJsSJJ2KOfhbpfmKBPCXm6VZvjhL4MTzqLWpsy1go7WTNV1WBdVgUOyWRaKpH3IgxoqxOKHYKMwHmepRAUYjurBEEFVhN964i0bc6xkNev11Kb8Jeeu1FuDu4c6ll4a6w5ipf488diMJW5RHOEQnl5gGzbFEjjg9NX0Vv8Ayq7kGvYeuxH8nuR7ddyxCYYKkmCEswdMY+5GgRqExKLSw5kBmVZMU2ZUQGWqqEcuKYyK7yP5G6EW4jVsUyeL9ykf5w9ilxP80SIajNj6lA7T6+uKEjwNluhRFzhrY3AKloDoTCNSjOfcCLBuhFqBUXaio2+GiMwPMF2yPamkWKIzVTguFOeQY7V2oRXajVUFU4GkbUA9dBzFHPF1L8IPQi3C2yNwXEcNwnDQjdMosaDB/XFA+BZyP/UHbdtA+iwQJQYOgVcRc7kEU5UiKI9pFwqWygBbKMcrF/TSixJQa2W36XCZ6q5uQqgi6KchMYFAk4oESIQ7ZdCILjkM9eXQaTHWsap3RQYJiruxk6zDEooqixdBwHQIEXTZQqemBR7NUdGNEMtVcrUhPqKBZYURQBig8UOzRkAMEap39E7KuOnMsaoAiiD60SpFnqpQahXeCZ0RqRfBSEqABAiRKA0AEp85RETQJqKqqS6lEYA+gwdMu9VBR3IuulSLIgxpobUu91K4SQxGihqnLMqhS50QRoqESQpHQ4VeS2kIPsCK6VckNiAzUUSg4XcVI9ltBTHDUiQKIjPVVRaKchMCq+hGgOo7tDHF1dGtk9UFFYob0xTkUQZ0ABIbkBlKBAWta20B+QUOR68+gOonmGg71IYBByEGQTsoxZB8FGJKBDMnzD2KEMwqEHKxwT0dcyl6EaHZYKiqFdkI1Cqo0onNsOqRQDIEx1qGe0Dgg/Dx9h+a7XC2/Z9VAS4K2zDV9VHNwVv/AG/Vf/Bt/wC36pxwNv8A2/VXMvBWxicPquOjZAFnPQc3oXTugNB36LrYsnIohSroJk4xQqo1DKLXYe5N41v3KGW7BsoUWu2/cv3beHMiPFt+5SecMG1K5dnjI+jB5EolAPRANXQEyri67pKfLRPkQuEMgAudMAhJ6IaQjs9EAiEwFXVBpLLAaMFTDeiJd51VUR26Dof0z602ZUKLI5gyxTun0fjwRyglftlViwQTnH0Tsm0VKLB0HFVgeRUcnGnJPo++Pf8AJd4e9d+L7iqy613qrFVK79Fiu8sdGKxWPJPaWK5lisVQ1XeosV3tP//aAAgBAQEGPwC8/irj9s/8tvkH1fIVICdy+SipGHcv56PEJj/ZWXpSsePkCfXSnNcO1MclCUUT0gn0Z0OOaBM04UiYHPuoYKD28FpOzD5B5fzj5PPWfz9FZ/R/ZS/J4c/n21iDkexFC96JV5/FXH7Z/wCT8+FKBh5R+mgO4fV8jsQEAKEgKmPE4mldHMP8Wh5b5jpRKRDiez++gfBiAUGl2fDDvrIekqPorBrkTEhXBfqpQWAqvjIbh6e+msc5ihVOoEFOxCUpzWhS0H1Sq6SmfGhG5sjXHAqwgL5cqJ4dtY0E+eXyeesvqrL6qQ4Vn9dKMayGXafIlXn8Vcftn/k+d3/pGh5T9Z+THHuxwPoFMLo5HnUrNLi0MdmC79YU1kbWXMCf5cUDS8N4NLynHGnOkaNvcFJ9paBrHENT7RpI4ZHHHEFQowJzwHZRMkrYAMTzQfPl9dEQbvYclcY9BdIqEFCTmTR5kE1yP1ofCDkuS4USy3mgmRGukdqA4Y5ZrQlaOYDmQ0lV9KLRkbFplCr4Rmck8qVpfg5qavKoWvn30PJ8h8v5/l83yHzfWK+f61Xn8Vcftn/k+cn6TQHYT8/poEDAYnuQ/XXlKn9GFPS3ZO0NWTUUdEw4iRrAfEah23oKHcNz3Od4Yy0jgdHHzHaQGczlOACHyeerG960s906Ysbl8LzNCYZ3CFxb49EtufsuqCXqHr3ctyAZGZIbrarPSTpBe0lkLHJqUU2J+27bukwaA51xtrWOcQVJ8MgzqR43KLou4ILI49u2mKXUCCGzgy8whxOKIc6ur3oP34dT30zQ98O3N2vbIYnEYtZrdZucAV+ir/crnp/cNz6XsHPFxvrnRmZsY9V4hhgaDrxOVTbRvNrPG5mpq3EUjFLXaG5tGZA9NaIRpaSg05AY5Z4BKla4EuBQ54kcR21kR5QR20BxT545VmPTRyz7e/5fN8h831iv7R2rV7/F3P7Z/wAnd8jVxxP0VgPs9yBP7aHemGIPb3VyIGsLZABeOkaCWHBOW8+rT57eKYC0nbFHbNCXNxeRO+5EMaB8rZZMEAIK1t/va94ttcdNbHcTOjsNqmkn2S8c6ycATc2Mz4C6CaGVpaS1HHHGrTbbXpfp25vraGNnts227bcXZexFkM7oXylxTNVotgiihhAIZGxoZG0AYNa1qBBhXi8R7Dj9eFBGgJ2Zj6BjRjfGyQkYOe1riAQpXU08O+uZDI+MH7MbjGEHABjhwFG33rbrbd7RwLZrW+to76KUHIvinZI15GriOFbjf7ft9t0v1pFbS3FlJt3s2ybe/kRGS3if7P7Mx0r5GAEZla3HpXq/bXstrWd0VtvAgmfYzhXvWK9esUhYyPg4pUD43RzHQSXNcHtfjiQQoNRwmJjEaweGMNyAC99PCBABwGZGY45Vgi5EYJ3YHvrDswPZx+isz6azPp+U+b66Pz4ir3+Luf2z/k8/yAjt4UoK5qPNwoBMcMT+ZcKMuh3jDVsvt7gSQA2JwUNTvTHCtn99Pvy6eDdv5lvJsfu93KJ0V7fe0jn7d1LFcMbJAbW0kYx5BcHHsq1sNsZHb7FDBDDYiKMNgY1sTWCIBrQNUbGgEpilCR8oc7BVLgmHkwFEscgbimKFrVy9FEJiFxXsz4Z1w/6QpSi+Y4ZBE7a0keEKhOAB8uZBoSzPbGq+JwKEuwa0FCpJQVE/e7SXZrIPY+0tboge0kOD7e7Y6MuGmZGuAJyp3R/VthZy388NxDte7zMVuz3MrQ03cjIo3PlAYHBACVNb/wBOXEM9309s+5TWu27myHl215aRaNE8OstfocXEYgVFcxsUoxUIOIaNSnMYinE4KU/RWIxwPBc8awwXD0fknzfX8l7n/vdx+2fXH5ToALhgASnYqHgRUXLJfI7RzEGoAkgOARSlPZE/U6CMS3AejdERCkji5Eyrbeuestvfe9M7Lf2txtNheQ8zbt1tZWRl/tTXhga0EkI0uGNWW1S2cNrBtNoyxsLa1ZriitrdobFExT4GsDQExCUJbN8brdhB9mnn5UcbRhrjahJcRw7aMF0+Ztx6pETS9ijPxrljXMjLmwuHrakchJxxH2hwrwRl0YIxfqBxRUwAVabpZHpHrGR+kgdgBQBBQLdSNCPAVF4ogxxowK4TIMC0NC5IueJFFrnrI71I1BaUKEqMkTszFObuM0m5oCIva3a+S0f5bY0KBsYQDsFOYImFzgmonxY5Zd6eY1vO62NjFZ9Y7NaaNsjs4WBu5RffzzTXc5frimBaAEaQRW77TvtobO8sd33HbIYS13MdJa3cttGSyRrXBry0eIBKEF01rL5imaJh1NYD6ul6K7Clw7+4jynAmiB3+nj6PyT5RWQ+ad9Xn8Vcftn/AJAQhuePfx81OdPG6aPRI8EBQo8QTz10v03DKIGdZbxZ9Pv1OcBG2aRzNRLS1K6T922zwQM3Pprb2bdfbg1rXMnljdqD+YAJTgeJJplzfMdcue3UXsxA5iZk4hCabctdMLGMsc8wvfGLYD1pLgtQCNeJp9xvXUmz7te20T3HbbC/gN9rj1LGWyMkOvw9lPtfdLsd5tjLaQAT7pt9vexSCGTHS5rYVDwMKiv+srSGe1aQJIbXZIIJeWwgOxJei+mo4724ftW/JC32W6vYbd8ssga8hsLIg5xVwFHcfYZxt6FkSsP3kZHgla8qrXtxBr2uzjcyVmJBcDi3AYDABTXtVw8aocGsVCQ4AkJxANErw4nAHPhTkCouIXBcguFXNrcmN5ulZEHtDmCJ7dEgcHAgkg51be+Dpq00dJbnFtm2TW8DF073cCB11cu0hsLWmeV32VTjT7x8jZJZ01lpwAGWHelJj2YY4qcx5qJPElOPf5s/ySuX58qQZcR52/oq8/irj9s/5AvHL5GwroEi+LDDtOfBKMRjE5BMZc4JgVB8iVc7vPJ7FbdGWe39R7XLy+YHX7Lm4DmsVp0ODWjHLGrn2iYjdCRonOMs7/1ipT89N2rcojNfXErWWwkUueHODGEEEfaPZVltVpOx3WXVM1xtd3swm5U1pazQMmtpy5rgol1EAd1XPVPWm53Oz215cvuI2yt57eW8N1eIsLghBAz76ij2u3G+MIY1snKLA5yI0cBjTl92Q3Zj2AC2frDC3gQQ4HGouuehG7r7u5rSQ3Q2/bGt0yFWlo1vY93h5Y41tnui+IPdLiPd5J4bKxut4uDJJPCZG2lojGljWibW1MONWe4bUGSbffNY8yRlGiN8fMLsT2EZrUd7byF8enXI0aUV2AC6caIAcioiqn0cBSXDw0nNcCM+GnGi69nNttcepovCulgIBY3TgPEV4V1T03vFu2Wx2natz3/bXSsMjXXlpZyy2r2Nx0uc6MEcK3HaL9r2zWtxLG4OwcA2R4C4DJrfLSHADPMqeI84oIVAVfn5q/v/AEV/f+iv7/0V/f8AopKyHoFXqD/i7n9s/vrL5+mmk/3fTQTHAUyQYIe/tQ5d9Rslw5tu+4xAOLQDx76vPeC1un8ZivtqEgAK+yTgpwH+l+mrq3n/AHaQNa2G4P3JyxdzXBvqkduVbq/ddD5rPar/AHiC9lDXtAsrSa5jiFw7wBz3MCNBXsrqX3idWXc38mQezWmywSTvjY272u6urebTbzlrWh0bm4gYgVY2c2zWN8+KNrVnsre4VCqFxa/M99QOsOn9khYCxxWytozw+zpCFKa6zsbJqAKkMQww7AftUY92srFzC1CsURw8jmY1JcdM7Las6tgSe1u4bKCN0TIRzA4XEbXPaWvYD9VS+5Xry4Mu/dMsEtpc3RLxeS3kojZCLqcAXGlkR8Ic4jsqK4tZDDHtiw3kDXmNr5HYgiNpBkRp76WUoUJQr5s86cYiO5DmiocEHCpHXbIJILZrhyYxzJJGtGoudE0Evc1q8MK3L3c2Ely+L2S4F3PLEREqvimtnTf5aag4aSVA4V1dLa20MHT+4XjI9rMLQ1jjpmc/BvhARvCgThjl3kYgUQOC8Rh6M1/JXvrOr3+Luf2z/kPkP1/ooeX6jTG9q/Wc6t54yUZbcnAH7QDSMMeFe7+5LUmvurupIXuIxcz9wLQT51q52q3/AHe+iYIoXkkl7uKAIqA41a9K9MOkn6zvNw2e2nNuQZvweWQW+4l0Zc08psEhXHLhW3wWzQxnPkunEKCbi5ax82IAJVxNMZHraGgeJFTI4qeyo2t3yC2ALXGNzXajp+yC3BSiUrLrWUQIw4pxBLqMb7otBJGLSMScsCa9sax95cXUos3vYGoyK5dy3FwcfsNevmrY/ef0a2R29WF8NwvBbNLn3TYYnaIg3Uxi6pOJrYd6t5WDfW7fE7q621l08G5yueQy4aFEbxEW4AnCvAuXBewIgHdSSOTygcAcfNV3vDLhm4ukiuWwbbCEmSeIxp4vCSwle8V1Gzd9mvrOLcptz3G13KdzGQ83cLq4uIoAS8vL2umAARK9xvvG9qhuN56p3ndhuMTNXtETIbC5fGZcNJx7zQamHHHIp6SK4qOzsxX6/wAr5+X81XmH/F3Hb/rn1l9dEZeTvrMpwphJIxcnpI4d1RNJOjSCWqoKOUFD5K6CYX4R9VdQvjHY7Tt+IHbh6a260ktYYm7gRytwEn3oaCQXYo1pqKewu55ti2HYNz2a9s2FbWTcLfQ3nPDdX3ixHLjTLaeMRO5sgjaW8SRjxTKkmtopGuyLhiiYJilc6Sd8C+oxkQLFcfCFK0GSykt1AeIDEHLDKmPcWO8oaOOWfdUe02rGMIY25MjANSsQ6Rj2indLQW33xa5kdwAeYDKGgFp9UOGmrSy3+3MXSe83L5d2uyXSLIwRwwvdGGo5yBMTwrb72y3q8ubbcxaXbC6EBjWXeiZsQIc7BrZAEqa4tHC4glY3lMeQGjwqqBUJq5E7A2WQv5SEnlq04NQAHxVe7k3cdyuNgh2hk0VnzGutWzwgva8DlKHBO2tgF3Ztk3Lonb90vzdPaXTQSOY2ESagPC7TIcqs5nPL9MI5pOCvJ499GUHwFWecZ+YfLhmfn6azPpNDxFcOzFR250in8/zwq8/i7j9s/wCTzj81Jx/vpp7Cv0lajeuOlvHz10IxVI6q6gxx7LH0KldYdb7reQWkXS1m2ewLnCF+h2pSCSC9FzFbzvm7zyXd5vO73N4Z/aIpA2O8leXDVI0lrUk4YVBeT7vFa2rnMMK7jDCsoKv9XSChOIqOXp7e7GUIoBvopnYuwUByklaihaY50dGFhDHIBmVa0kChJBI4IG5OGGGK+SmsvLwRgA6tUoZkU491HdN13uCO4jCaDextcYh4sGk8RXsVjKZt0YQGyCe2kBcSQ3KIuIJHbU21W+1TXs0/jtn29pFJKkTl8Mgjc/E9iVLs+62F1a9RbRu1zBBHPbsgmNltpfFG4t5YeWaIRiuNRqdEbXYcxQciCMc8Ktmx5aHko3iDhxRKuL+4tIpJJZZtv1uhYSRqdGApaXca99NmYGB0HSFybZoYAWuN1aKgAOJAwSpLGUHWCA0EYgABfMtcpycwSFwBwICnEZfKPL8h8g+ikXDtQ9+FXuH/ABdzxH+uf3V/aP0VlWX00fB2ZceOHetM8QYQzAFVKNSuhYnu0M/mvfvGe72Ko/d/Z3pgPWu13EAe3HVy3zD1cNQQZVYWHvF3rZIb642+Em9vmuY6OaSLS1pAYgcJXCm7e/32dNW91HNLNHa8uTXDzELEHJK4BO3CreD3Ze96DdYJ1Lfw+NwDODR4omnFPMtQxdRbhfXlqbtluJZjpa+OSRrNSLkVHkWuexwlkfbte5FJUtBOKniauH7fPPZxgy+NgyGJFHcOtet47W1DmwmK6a4NcXOADFDFAcSlG/Ox7R1E+20yXl8Lh0ZhjYf814Lm4Ka2+4h2rYrTcjGORILlxfGHE6g1JCuNbD1R0VfWd3031I6y6Wl2q1kLI4ty3m4js5LsuJGp0clwSndRaW863gtobpl6D4Jucxri0ZYtLqjvGkyNjD42xZLzFGBQgIUNWtovik3Vt/zDwbNI2QR96B1bx0xYbVLu7/eDYXGzgRkNNijWz80tVuteSnGt52qaHlX+0X01nJZH13lpaXEhABpULlnTpHzCIaAkZU4gDw5HE1x+j9NZH5+ekyHyaUHzzXtryADzYir3+Luf2z/yAvAg/mBpsmIYGY4hO/DDKuhYoiA8dV796vh/6imeeNdDbB0HEb266PF9Z7nA10pSZ753MEjYY5NRR4RUwqw/mTarqDarfeLIP0PvSDaxXsJcC19sxpBjYeKVse47HBcwmRtky+c1josI7VgeQSmPMXNKvd06X3u/h3y2tojHGb1kBEhTBqPL8hwFWf8APYmvWPliDJHzPuzqeWiIklqBHEY0btjS5LYuAKcAzvXzVuNpt0LfaAJA0rpcqFwT1scRUN31rHajoNksbp/aLxhk5zLhhAbbShjS0tBxWt9k9z9nsUnS99aWsDRLuFvaIjXmXTCzmAkvaONbL083Zdug6o/CoYrm+29zX3TLlkk4JZNE3ViXBSlbe+K43B0e1btD1RFJLfTgarScX0cYVgGBZlnXR83VLte/wRyR701z3SSsiiZFEwvLkkxLeIplrD/lSygsCaUbqGQx8lbZEQmplk8NGXiZEeCiulZi5zbLYNxfdXjQ5A6F0ErEc37TVcO2t+6k5jvZd63Hcb6KJxboLZHRMb4NS4afMtStls2N1Oe9p0FQxxJaQS0YgHD8k15x9Zq9xH+93PH/AGz6zHpFYeT5McOBPdnTYnFNTCQvFRgiLxrou9jjc6K26o3+e4c0K2KNpsiXuJybXW/U25S215Y73vQurUys5jIojHCwpr1NRQeFXI22LaIHiccvVZRayhKPGiNpT6at9ot7vbtDJi6SY2Jc18b8mNOpQQBUNpf7ha3BOgbi2IysZbyNwayVhwYo81Qbfb2QuRBcQRtMSFOW9oBxauGmpLfkOjjNuWhzx4Quk5jJPJUqSQaHTOJBao4ZkjFVpsO62xnZI1o12k3s2l5CBri2MuwPfVhP0zdi1tfaHOlbdvmunvj0k6Q52kjOoZt3tvbWhut0wDuUMP1Xh66jVxZW1vaWxjikj5j4oyDG1hZyx4My3trrbZbyaNm37lZW9rtVugY3nGcSP5TUTUQzglbPbRNLpJGueI8C5wEjVw7q2eMAhLfbmuVvHlwgg54rXS2ynYtw3DYOp929g3ndbVrPZNmtBbzyG6vZXDWyHmMa1RxNdCna4nxWW77He31tOTqjuI23rAyZjvCXAgZ1CGzQxyRhrHw8scwxMYGk4Lg75cSPSKzHprhiqemvOPrNXv8AF3H7Z/yITiuH0fIQqfMGrV2BIDIzhxLmtxy8lROkboMcvUkhXAIW2ZByWrK8bMdM7WPAUaQE7B5PnnTfvzi3MpmmBxzSpLqe6LG2zebig1afsrguAqDZemeTN1D1M2RzeU57ZzMwvZm2TSSjQiirTed/MsE11NbztY9wcsUrg7HU1pRHJT3xTgNFu5QCNOTVw8tXdvtEr3XPNcGGMoS5BkodwqyPVks/4HcXFo4m5m+7HtEzABpaGr4XdtbNu9jdW7rWU6pdDiha1jNQTWSmo9tWH4ZdN9mNu43DGEBpcpQFuonKrlrJghlf2Y4uGClK2i5bdJp3BhXBMGSkJwQJWy7pzS+K3hmaXYOADi1+BOAWoNEwdyp4YEwOMUjYzmRira3TargiTbbPS7c9Tjpjt3tLdTmtIXxAceFM94V9dOml6YtLWw6YY5jXCHbLmaWRzYHes1hezIn01HKWBm5CYsccdbrYEBpXs0CsMvk83yemvOPrNXv8Xc/tn/kNHaU+ioSgP/eNrGvc6dgKg4oauHMw0WW/SgDgDBYle5a2+1kuQ18MbGFHhQeK+Lvofvf2eL+wY8au5H7gIo2RPLy2YRktaBgSoDgKseu5zJf7D0hevdc6gZ4WslDXjUDqYh1castp9ttNvt7GCKyLR7PaDnQFkYbhpGouSpDZbg11u6JykStOBDSVLTwXjU9xc7lbvvI3h2lz4XnV4QiOJPCv5U6et2Omt2Mu2TW9qGvAshzAkkLA5Pus1qHoDqS8niZHI2Ic2SRpbznErqkd4U0dvGrYW+6863dES9xueYmBQLrwqeSO+VZXf6UHiew1tjoLok+2jKQ5aJACBnhVpubpiZPYmvBMniGqJ444jIU7dXzuLR1RcWwJeTg2/eADjgiV1L0T0/bS3lr1DcW+3bpMyCW59ktyJJWy81gItvFEApIzq86Z3C/B3uCztHWNk67R88FsLiSZxgL9UulxGKcca3K0kg5TbJ1xYaDHoaZbWV8BIBTMsz+XzfJ6fqr0fWTV6Vd/vdzx/wBs+s3ems3emuPpphJQKhzPaBW3Nb6j9424PH6y3UQd5AVrZds28aIb9m4wXMbfFzI5bWw1BeGXmrdbKzldbWWzXjorm3B7GtQHHBD2U3n3RbDIzQwOeg1yDSwrqUoag6fG4c+W8kDJWseVZFM0kFwVdOFbptEsQvLbqFkD7uJT96Wta0BxJ/wVdblYH2CKe5fdQw6JTpuHya4ngjB2mQ8KbtG1325bnYSJCI4LYoInK0DFwcEAFN3zqmzu7KSUiaWW5jeB4lDj4CRgRVxcWckLb5sNzCdw0v0sa5jw6Eh7QVxq76itI/xC+jc6R1zANGkxh2lyENQeervZrjfo7fdNbGQWD5Hc9wawag3HTh5aNiL9xfIdTEx9ZRlxRatm7xcc+75rTbucELXnFQFxwctWl/NqmkltrRrGtRpbrEjDgUVT5avLS4uG2HszLnqyQyAlIdD74uKAo3SFXsr3n++rc95Z1f0J15DaRdM7ZDGWM2qSyma+d4uJA0Sa2N04Y411pf7509JPfbBHudls8r5mfu1u+xkk0NY0lpHM7a61sbl3K5PVHUL4mOCabcbveCJoTgGAJWDvqP5q9Y+gforGhhj5+2lAx836K+fz41e/xdx+2f8AkKMwV+lPz1tzXHxfjO3YeS6j83Gul43t1NL7xAcc7ayBPore7i6BbB1BfSykgAtaGtDRxQZca9lje5jYo3vY7QxviiUtGL+JFXm82EkvtMsIisxrY1JYgQwhyFzcD2Gp54LGe62yMufC47jdOHKYuQisnBCWeSpW375bbliUsiG5T4yQtLmqJLZhAUDKvAx7ZdRDHO3OcH/CQfZMMOypHTbpcwWWkEMb1BIUa4ZBhswRU+13XWvVtr1RK2R0W22E8023PY/U1r5LpsYAkJOI01c3XU3VO/2m1yMa5vI3Uyl0bn6Ssb7eM4t4Uw367iWSJNuN4+N16whrV0hoJJcF41DdFznNiYxzgWsVW4k4P4pW02O3xvktWbhbiTQ0kFpbICSAozaMK933QsYE8+97O25kh06ix1pcEIWtJII78alvTceyDe9nb0gGwuCsfd2TbAPDDiCDJW09KbndS7w1JGh12GSmHnO5utpYTpXSi1usm22sQk3yG4ncGxaT95BJDk1zlFb3bCE25v4zuGgMLARfzyzgnsB5mdDzY8fPmtBcyU8vH5PJXorz/nFXvgd/vdzw/wBs+vUdWLSK4/R+mmawS1cQMOB/Oa2tkahr95sEGaLeQ4/TXSMbwrpJLgauwey2Z9ONSblayRi5hZLIzSfEHEuzxHbUNlbtksL+GSNk81zINDwx45waNIIDxktQW0ksCQhkkDy5oYZTp1LgdXbjVxY7ptlnfzOtuXFJHbW6tJLy7UTE92JK51dXkmzyXG1e1SvbFZ2oBYx0xLC4oWkNDscKZH1t0rvE0rGaXG0ube1xAQqtq/JO2rjb+huluoo5pGubEZbyK5AOOnwst2YIaO6XNnaW21y3ZiEV9ZRG7CzDS4zFqhhblwo3VtDEx81ugeWNLQmlyppRMV7KudxuWm5R7nA26Na0kAAlow+zXLggnnkmfy4oIv8ANcZSjAEzJLuFf/c/razdtG3W0UV82Pc4+RNNy5GAtjdISC4NeT5K3zqy5Y+TpfovcLza7BTgbe5himjkjkUs5bXgnJMKHu1N9HucFrND1HFcbfIBbxN5wmZayaVHOha0Ndhnwq5dZwXMUjLZvNvLhxfb2o1MAkk1LobwXvqG96y94HS99LtlsY59os9yhiv3kai6MMeJfECOIFXHVnQO031jtcOz7ftiTzRTcy5sWCGWdr4YYVikc3UM8DQX9NN/w59mIT66wJXAoMAmfHy19CdtaBh5fn30GrmQF8pq9xB/e7nFf9s+uH/SrDL0/I3y1tIA/wDa+245Ye2QqfKtdGrj99OmGKC0squWXADo5GvRpChMRxWpNx2ZkrGh4ceU0AAF+vEotQW++NEkgeGNbM7IrnwU+H01GLeOMCSNvqnFSuJBVEFXWqXSXxSHTymuJGk4BW8SRT/wzntc5zyOXbtTE5eo7gaFzdxXUsTXakkgaFAACryggKVBJ1Dt8ZtdDYY2zM8DbmQtZHJgiFjyHZcK+/vfxCwvg6Cx2qQhkbXhrXHQW6XK7LPhRducjdul3R/M27aArxcguawBpGojS8AZ51be833o7bJb7ZIrto2S9jD7edjluNvvGvADg6UaSMeNTe7bbLWO1vN7t5tq222jeQ7bZnBjxLA0u8TntiI45rUe4dbXEG17n1TssO5jcbmTlzXJAubcyFHNBc57RwrqLrHfepLLqDf5N63yK2gunubI6z9tuX20Ycx7fDoQDHKrvpT3SbZN0jZ6Xxbrf7Rfk/iFq4HQ2Zsj5Rpa9rThwFXO+9XdS3m4XVxK+WSG50uLnSFpcC4NHEdtFscTWIE1gk6kUKmeKUO84J35UT6V/voniT+j5G+T/wBWm/8ALafp/sPoq8U/8Xccf9s/urP6f7K8vyNUjM/VhW0AkL+L7aACQF/fIkRTnjXRgAUmWbAKq+yWXBTV7G7wchQNfgKEEk+JM6utruWMeFlbqc0OBI8IAcfKtXG5bBGx77Vbgs5gxYMtDGAlxJXAY1/L/UkEllHFMyHmXMMsLCGBhJEkzY2pnkahu7XcXP1NjcRBM2Ro1jHUY3HA8aa62mt3oAFJa4KAmLgXFacyFtu5oQKxi96ktGGBq4/FnWr0gn5bPA50cgYdLy0kluhwUnhT+jOnIN06k6r3Sf2PZ4rK0uN12+0vZg4xSTy2kc7LePQ0gucmJzqy98nxRvt57hpivem9h2q7h3KNtpcBjJI7/bXvMkUrJ4SjTGDxNS7IxkNt0zb279y26aENbcx6I3SWsLiANEbWkAtXw9lfzR1RdQW/T3u8vWb3Fd81jLeVumS1eNxlmLYXQN5oxcUWupfd505vF4enejdzvtltWwTTR7Y+COSOdhgkZ+6yRDmYFqhatrUMtGW7p2xSl5DNTi8tc/FBj9NGd8vJDg1zn2rmhkvcXNIDkJWmttPvZDgTMFGodhQ1ruWRs/UEJHHJdK0Bnjl2eSiq4fP81LxJPyN+fYfzU0Yes3sCZBfJw4Y1e/xdzw/2z6RBimPH005SCcx9OH5qKJiE85oPc9A04lMPPWy3Iej/AMb2h4RfFF7dDqcnYGiujNys5hJGx8zWkAObzI7SwDhjxVMO+p3TgtknUuw0gIhSjcaTokeFKcHvHpyqC9boe+ZzmytI1ENAB1FUCqafeRNijnaHkujaWOUkn/RtbiV+in7dtrLh8ScsuALw1vqEkucoGlxPmo2u9XRdM5SA6QscHOxxUquNSR7XdiJj00l51hE0qCSCBVvsvSbbzcbrdXR280trFzGR211IIZgWGRuTJFULlUXvJ94Mdnedd7pbtcyC61NuWXMLmTsSK4jewO8bsipFDe2wzN2QP1Q2YY3SYpArE0EM0hKtenLOb2zqHdJrS3ZbW4HtFtZX4ihbO9kmn7uFkylCuGVS+4no69/EPep1pb3+x9cz2Fw32i1tLiNt3aPngeY5YWiW3I8LiTV3cbgZH31xNruZZCS90pCEucSXfZANMu106ZdQKEIjtXDsqzhL1dA0aiqkqQ3HyEUA0agDw7BhwpCxwKAqTh2+ZaA7T5f00D3D+xa8mJrLvxNeVcqHb24cU7sxV7/F3OZTOZ/b2Vie3zpQB45Dj6EwoLlx/RktSNUs1N9YZheIVDW0Qw3LS2KKFrwrR+9MlZpyU6g4V0RHeSPknZv2+Ol1uLjyOXYlikqUDfNWq3CgAqgHb2gmpSIwZo0IIGJLVxUeSr7ab4kRNZphBJQPe9wKAjglOkc/wPBcFI04Zd1SSz2kUxcqcxpIJxQFHZE91Ovb7p7bi4AOAMbnaiAgxLlCg4pUG09P9JWQhMvK5sTJWlCRpJJDh9oU7rDqjbLNvVTnvFlBLGHO5c8bnQvD2OjcEe4Jga/FuoY5Y9ogljfZWnilh8Gph0tcAQrEJq93i8EEUW2W+i3snN0tn1NfpOkOa/wvGYU11h76feJfMm3XcWbx030vsl28yshdexXEeyXkID47hj43zRkHEAjjW+e8bq24mu9/6ouSLd00jp3QmKR7oHNkcxpH3TiMRlThcDVPzGiVxVyuQE4onHOg1gCq5MEIKAek0xznPDH5BSmGOfD9NNZM4L4Rjj2Be+mFgaQ5OGfk9NDuTzfRwoIcOHkGFAt7E8+Ro91A0vePraKvGwE6Pa51JIOcz+PCgYpGcdWo+bDPGv3mQGXT9lwTPEAFEKU4RP8AG3UQXEFTiRgfJT7XbTbBkqgOMLFA4eJqHMmul9ltJJrjdN16l2I3ETHyOJs5tztWXrmMDlaBHIRXTXu62xksdpHsu3bhcRzvMkrZdzsbSS4LXFXM1PbhjUsUTXOiChuslzyoPaq41OWscVDvJiCPJUd7aRvbJzy55CgENx8iFSaDL3WHxsAboOnElSe+nW4bqa0nQexzU06jgtW9m2B8wfK1pMTXmNCcihKimdSb1HbC/igjnEZMRk1tDg5oZICVWMVDb2jZoOnduLYHQNa6HVJYyhvMIYjHNcIuypb/AHN1nDHsts67BJiaZi0Na5jSQjyK3/3le9Lc47T3fbGZn7Nt23zN266vbGVr327ntCxXRbOwhSwoMKv7y+nLOlNk17fs9hZRutbJ9ptErobCa4ggLLae5MFu0ukLVccauHPiLJ7aMPty4aWtkUN1IBmh7qdHKC6QEc0qSrgAqDswplrG0CMuCgtUqQqqe81bsja1QHKSM149qCtczpFBw0vc0ZZICKSNyhjS4aiTi3EYHHKgLosAJAUBrT6CpFDlShSmZGZQnLvpsaOc4eLUAE0nI8VKVrUBvYc0CnyZUJC4OxarQccckFMLWSesC5TwCEgZcK3B4lbzfabstBcAcZXkZ5kVMI3SFi+EqC1CEUccDT/aXPUl2nVj4cfJ2VrY8kZ5LjmeCLjTtIJuQ0aAqOXDLBOFdFWt7aST7Ft/S+67lOXs1xNutudZ3UWrM6gYylW13GwMtzY7ftLAEDVsouUgRcUA9FF4ausKqYH0YcakBZihVccl4+SpAYQ5NRyVCiHA8cKkLITpDifV7uBTJahhjtnLPMyLBgJBkcGAnDvp+99RRxAxW4m5kzCwNQh3Zjg5Kd030tdvubBs8tu62t3amIS0hpQYYOwqbqzqMw7bfywSFljOCyS7muIXOjLXIADNI9OCrW6e8D3i79H0x7udobNez9O38hdaX9tB93Nb81rnFok5gcqpV50V7vZriy9zmzz3G3WNpaTi422429zxNaljdbkYsruANR29vZHS8DmPDVUO0h5KknFTTILdvLkmIa/SADkXJjgcUxNXBdi5rzqKBfV496UQGrpU+drkC59lOjOn7tvHv+mnEYEHAD0cFzo6lA4juCBBSwFO4di5UHBz9IK9nn4YHGhDLGXOAHi1hSAMQQoSmRufytRCAvXA9iKudC4ZO2aRAOWBiVRSpPCovuSAXsA78Wrx41d/hsrzai9n181xiPhme16NIC02H/iiBqRnhUAJiKMs6NefUDcVB4njjRLgS3FfCe3EZLhUKtdyw/xDQUTLHDILXWPvlvrCETbZ1DfdP2lw9o54t7+3uQ3QHI7QeUFIwoXEbW6dvlfezOXxCInV4URTwQLVpPbknmxAgObpKkpiMxh209WtKgoi9mfbTtUYIcoARcQq99CFsH3jygBZgpAzpt9u8DWBgMrHNiDsWgvaTqOCEDyVb9BdJym63C/mdYhlq57zDzWIx85hLzEzwZuAC1fdae8G5fJ1M+OK7tbGMx3r5ZdOh4ZHrMzmgxYo01uG9+9fqR2122228lx01s3Ts0d+69vrWMy7HDuNjHMyWGOe4iibMrXaWuI7a3Pqjqi6m6T6NEq7b03sN1PDtN5FEZYOVd2UjYRomjc1zhiFC1HJYW0ENrKr3NaGsjTABUwwowshtg5pLdRc3AAISXYqUpz3TRt3Iglg1sazWv62oIDTjeXNo6a48SQXEUjgSNKPDXuI9FOu3mN0B1aQJGl2J1BGqcKnLR4ZGgRk9vd6acZRmVUYnFfooFrRocgx8PhVD28KWXgCeB+nzVpgbw4t0jHt4GjzI2YDNAqZjyiliL2uUJpABC94C8ajuWuuJI2AAxkPIIVVRMRV3M5jhc2VndXIaY3YuggdI1FCqSzy1fMiQE310MF4zv7hQmkXFMT2jOmxNe0aW6UOaggHzjvoNccCQMxxAOPpp7ooyZNJ0EesSnAjgFrpm1t4OS/rG02TqaUaT4nz2sji5CmP33DzVcghTc27o07kVD2Z0zb0RkB5YQdnZWrM6eCL3VJqA8CloTAkKEATNK9suIuVDG7UXvRoIKfSppux9PRmSWUx2jpIgJGw813Jc9x8JAYHknyVuO/7nM2995F3ADve8yX3M23a7UHnWtzNYzxvEDY3lwcQ4Ek1fdMdFTSdcddRPubbpTfen3QTbLtDM5W7jtz0N2JHHU1HNQVc9R+9Dqdm8bndzPvPY4JJ7ZkMbpTO2B1uZpYg+MoCgTspuy2Vt7DawerLI1uk6sFJaGk5U6Fl3DNZsCSljCoGQAeXKBTwZgCS7EklF85omC5QAqnjIwBT7QQoKmn3jat2up2SK+Vt25sb3Iqsa5rvC75mvZ9s2PcmRRhFfIHhAU7BindTIG2stu+3Kv16ce4p2UGvjK5L2dmdOcwIGhzvoUYjtNIXZ5fMrhRcnz7u6gx2J4HI/SKEsjQACF70PdjQZOGOAY/Alqq0FPsnjXssTByp3CCUBzU5cj9Dmkp+oSCav3PAQX1ycUz57yaETEGCDT6KgiY52h8byQqY6m49pKVA5xUODCUT9UcVzWulekw0yO3e7FuGBqlyjJrcNSV7q9kY0NZtXQm0WrmoB47a1YATwB8tOjTCIPPeeAHoFSXTcNTi8EBFX8xrlvOAwJJ7MPpqDSvL5w5rs2pgoKcBTOmts5Tb25Y6LVETq1sJC4OLR24jjW4dR9Zz2c9zd2c/sYupSXsub2BwtiBFLGWlskje4Gtw27prcLzpawuJpY9x3jbLovl37b3ueI7C8ZO2VjYIQjggBU1PPBCJt3nk1u3JytuNekNMgTwrpA4IUo3dtcu3S8lnDZec3S6OVzvvIwQihjiR5qtopIvYHXDuWJIyS4YA/a1DBahtp9zmuXbhHzCx4b9koh0oBh5KLo3uAxOSBFUdpoDWTjiDguAxHZUTRaRtLmK6QEqVXE+IDLGjb29wYbiUaAWZ6nhBmuRq83Xd764vYNzja20ZOGlsbmPDnFoa0ZgJjXMAATHDvGFC0CapXNjw/wAeGOdNxHA5+ikRUCeSueeHbwQeeuS045KCe0ngcBRne9+jSRiVHi/TUjycWBzwva0KOFbgGk/75cjAplNJimGdIc0B8QHauNQuaultrcD7QCgDHDiop9s8ue5pc4FyuIBc5M+6vh42AwtlZddTNgma9mpjw5rkEioqLVvtqo6CNkUYX1I2Ajltz0sWnQNDWSODsRgce/A4mjCBqbCdPiJOpcc8aayJoaGlSWq1AFxUJ2VcNuZIfariOeCNrXNN094YCGQBTI6UnICt294O+3kU888T77aILl7JpbNgBYWX8Mhc6KQvjycB4a3HdLzddwdtMV3NFDAZ7hm36YrgOj0QucIDhHgg8lAoA4IVRXKgVT4ePGlDkcmYGIXscSpJWlcxpCl3qr4s1xBbnRY5jCWg6Va0lpIQkFCiDz0AheQojU6tIVUBIwVeFG4mdpcQcyhVwGHaqmjLGS9moIHqcMj3caNnawMnfdKo5YkLD6haEBLc6G/b0S58vibDKVarvG1I3FAAvZTDHG0W4IEQLGhgzBRrgMx2VI5ulrQHYDAZE4jtpzQdWlzTihDdLyhGCgoKbEriC4NU6vzYUJ3yAFBgXjNSMjTvHqIJbpVVQoukZ0XNaQ0EFdKYFOKgUX3czGhuCOc1D5nHM1ZwRyQlk15bxPI5fqSTMa4kgouk+StwJOV7d+nnPw7sq5YJcSUIH6OyvbJW/ZkYFCHxNRFQ5mry4w0ttg/tGBPFOyvdp1O2PmR9L9TWk5cgIYHsaBjkPRTpXg6NTlVEQuOGaYGmPiQgFp7sD5q57CAZG6sB+fI4VdXNy9rHhj9Jdhmx5ByRVq8vd23Rljt+xE39reTu+6t3tLmvkJaHEo1MMqv+idgv5PwOK4ubXcriKQOg6rVXMubYAkxMa1+lCG4tobNCzRCxpuHxEtJL4grscDSKD9nDuQdvdSoce5E9OaEU5TiF48U7eFIDgSB+nHGmzFoIahU54jvyxox80NaxScyPCp4eSnWdiOdPi0CPBylUQOQYoKi3vdGlwuA2drJGkcvV9knEEq2mQFI4INIDSpCRANw09wq1sLFiPtnO5j2nAhwCHFDnU8jzwdif+STjmAtXmo6i1spATHwuf2pmKM0haHgKhPGjbQa+WpHhRO7jhjTZrhQ1QTqyCFeCgYVIwyw8/QmDkOoduGOAqS3sTMbZ7nlWI4aWlqZOByNCZ4m5kbg5rS0+s06mgeL/AApW4Ma1Qby6xVM5n9i0yaQaQSDkqY9/dTYGHTG0K57VDlYPCBwC8av4HOPitNIdx7PJwrrfc5YiWdMbvtboJAF1h7bXGTHAjV9NFjSA8LkEUhcTXJSNxOSvxxBTKprTcXOgv5sNjij8cVwADrFy8oIcu9ak2iwuG/zECy4ks3Scq3G1xFpvLjm4nVHECUTHtq692/RO6OfHbBdx3C3lSWUXTCyaFzo+bG5kckZwWrie4u5ru4ndrZcTkOfblEPKIIwcQvDGiGAid5K3AJEniwLS7g08aDpmxpmUcuH0ikykTINyP99Paxx5xXS0lGpkCSoQ1+/vkZ4sDC3maicQpQOw7VoyWjI32oHjkndy3hvAtaVCoO2nQbHLNebnKdDoXsIhaZEDkezU4IXYYU3qLq0mIktlFuxzZmeA8WnS5CDRjsnvFsqQxpoa1qoBpUogWnPc5zHIcAgz4O8tXdzHGzmW8esEjGQ4ABx4otC+JbzLi25rmlEa5wc1BipGC1e7qxodK64vIOViGaBM8AqMVQVy5i+AnAtjBOeOJKCm3M7jy8CXvABITDjiafYbW5lzdiIEMeEapbh4mlwKHsoS3/NtLZ8gckL3OCPVQj2NAzFRwSQ8+TQAZ5o2mQEZ4twx1UHaGhCCgb4ShyOORq9CL+/3GQUAc94JPdTXJ4gwE4YqKuGSgpqfpOQThmMFq6kjOcOQ4oXZcOFe/feJI1dbXGyyaiBgdNipx7Eqe91BqNkcFQD1SR3LXscWp0LZIgoav25Ae7ENFO3Dd2vNvaBzkY4RyFqn1HYpjmnCt4t+kbtm4dVTw3ewW93bubdWVptN872O5t7m3/64yOUePUC0jKrm/wBxuJbvcL6eW6nllmklP7xK6cBZSS0NLygXzZUfWTiqVhgVRq5EqjSmGIp3tUrSowHqlOGZWvuWF5ByCOwOXeVrVcSttXBulZDoADQi9vGntnlbf3GTGwSMcdQCgI4Opljs0EtpYTEgl8OTRl42Fn1ULjd4XTXzgdL1w1uCtJa/UoLhXtU0kbrBpUQsaGnQANTSVTMipZmBIJHF0bSSob5csa0ROwy7VwHZhVy12PMiRMQuRTEiuXG7GNkMaN4FznYcaMs7QDNPNKDk5HkuUr5a9ru5GN5Y1Jq05YEEITT9o2IF0oHLaWI7FvHwBp+1Q3PfHO50khIa8vZ90XKw6XPd9k01sMbFYACQ0E4f83Ne+iUaJA5ABhh5Pk3CSdoal9d4kZpcPxzoMg8TMF0rke3iae9pAeA4oFHDiaueLOWnkcC4HHuNfEJcPjI57dldC8j1vDY4jhU1pbSansGmQA6ULWo9QUOHE03qJ7QWzTSQxSFfFJEVLQQDi3mVd2sG6x2/VHUe13LtqImDLiCSF0zSI0JBJLMcMQa3PrDqRjt2l3m6uLiKK6kUB988uZeB4LcY3O1JxqWynmFzPCDM+6cCHFkhJbEhQERgIKMUUge4+FAMVA8uGFRiZ2kuczTghVzkbjnnRllnLIYmNfISmlrCmeSiprO03O3udzhJY6AeF3MCI04niRUn4PttzFtzQ4PuYn6mhjV1OQgojKdf7teHcJYgJJYZYwCzSUIVoBOPnpjLGzZbOjagewOHoU1JFcQBrY9ZEqrizJccFo7VzTNaOcGaSmnSfWCEDNKa2MBrQ0gAZAf3UUJd4uCkKDlxyFRsVM9WPDMVc2kTeZMbmFzI+1jXnURiBxq3tjdxw3DIo9TAvr8poc31sw7ChZbSJpopHFisKjScQoIPGmbzu8J5pR7mygL4hqzDRmRWmK4Zb3UbAwW7cHaWBA71k8SeWuXKPuiQA/VwPpWmu5oIIUgY48M6LmlQASShQAZnOtwP/bbwlR/2h/l40mCE8OPBchTmgnl8uQHu9GFTkIXASLh/iJyGNe/mysWB24yQbO23aY85ALI4I0uCZpVlcQSOjuHWwdcW+vSHPKGT7sIXZ8a3T3m7/exW9ntNnf3VpYzSxAzXViyF7mx2sjg57n68g0k11F1LuE0jekRuk02z2bubBHBZztDi1ltKGsiUuOAq3tbV5ZbWcbI89LfukTAOAyFOfG8ul0MDy1y6g0ORvfWq5DLaNv8ApHJGSO1X6RhU0Zb7fKY3humFt4WvLQGlpYJCC0nOpdv6Z2beTbboTaxXUe3bg2E6nE+GeO25eHlwq23frBjJbx33lzFdSCQiRQCHxy4g4faC1EbWytoIpZWQFtrG0N0SuDFJY1F0nFa3W1hJT2WMpEQ4eM6j6uCVzYGzPmaGlrXxvLSSgdwxoyzvEDngqGu5frY5HI40b6GQykO1evrxbgp0kk0xh9Y4OGXpHnozuQAgu4jML58DTWB/ha4qVyBXM+U02LbJnc12emRwQlwGBaRkuVR3W+XAEbC2RwluAPC3xIGyOxVooyl0BljaUQwvxGAQBxp1jsjZNClo0RuATLAsaeBpu6X7ngOkLdL3yDBrux2OXmoCUjm6cyW58PtYY0bmGQGNrdOnWDx7AabGMnI1UwR2B7lxrcRj/vl56OfJWGGX1+U9tG1HrSRSuCIuATzZ1M2cjS9rhioxcT6K9++/dPQy3W4WcO1TW0EI1ukeRZoGhxDSi8TVtutrMx272bY7fc7PUTNHKDqumyMHhaW6EKZVtXuB6N3MsuNqvIL/AH6xtpVe6x3O1ZE8PZqZoa59qe3Ghbhphtp8GasEZjgXKSlJbStM0pa5xaScHEhyqBgFo3+6XMLLkh5jD5C0veA0gAEIShp2zbXHPFaOlMXOADmaXYhytcqY1tlvu0jbu93e+srKBiyNeZ9xuI4ImgO9Y65RhXR+5dWdFOmvGzT3s00kDI3GCSO3ljKlhKI+on9c7TYs3Xqb96sLWS/mt3kBGPa1sds5p8TMa6t6m6dm2vpy26e2PetzgsryW7nnlG1WNxeNuGObbJpfyMFTCuodv6duod2dFcS2jBaFz9RhuJYwG6w3HwVPc2PSe7ezR6UnFtG6NrXNUFeYoWn23UjX2To1UTt0JpPHSXdlex2lzFO9Q1I3FxOf2S1aaOBcSGEHDHinHCmNB0q1o4oFa3u7qmfcvQysAi1EhXKMsOyjczPa5jSXAE4ZtIwK9lNs9mkLA7lxaWaXFSGtOTx30193JNy3EOcHMciOxTA5EH6KjN20PlwJVeGBCELnQtI+XGwDVgQB4h+mvup26jkjjn2HChqk1Q6U7lyGedGT7LPFkuDUPZ3VfNYAwe2XIIGRWV6k8KVpIKBSPKTxqItcWTOeAJR6waXtDmr2EGozIjmuihKHiSATwGdfEa9kEdx7KzZTFbvJ04ss/CE8+ArqnrW83I7Rt0nSXUm5viZy2wfibtsuJ7bFxxkMjMONdXe8fdib38c3S96bgv5nOkkhh2vcL2OF7SgHhZKCFqK0iuXXXs7NEk0ukFpJzw8B4Y0bPa2M3bcXgM5cgIDHOAYdLo3L4CcMDUO9b3d3cNjHMJ37cXB9uxjMCgcwOxDu2rTeLOKN4uhzhDpAa0ZIjSSmC1sW0dQsjltdruY99ijm0ub/AN03kV5EAHFpJPJQYrV78PWxyT7P050/tXT7XOs+ZGNF1E+B5MT2uYgFsK2+wvOsLzp+OyifHtfUVtNai/gia9x5kQckbS5zjhjW+9VX/Wu7b3uG+9XH3cwz7m6OO4lt9/5mziRrQA5zCy4VQC01vsl90F0xuPWdrt+57p/MlwCd2uJbqaGWJXslDC6MOKDTxr3RHqfqL8G3LeOkJ7zeNqjsYnWk17HJcANuJH3DSrQwBUGB9HvY6u626I6T3TodnT3XfR/TUG4BskUnUkcO5WWzXrIHXDHNmNw2NwcCWg5Ct56r3TYtp2T3iW9hu91ax29tG58srZ4zbMbcGUPXlOOTScKZf3gUys5o1Zt1KCiAHBKMMkhkjBQMJKBHEADyAU2V7G8uIh+lFTEjLPGruxtrl7SyVzGtYAje0YqONRXN8z2h3tJIdK0OKalHlCUsOljWhAAiFOGB7KLbcI4YAtJ1KCUyFCd8kr2kliF3AYD7IUUDJbscRipwKnPuoAQMLMtKkDuwTgtEC3jAcCChdioyOFXylEvLn9u/66zGQKVbO1BA5rTjx5jTgPNUJaQSIYSccR4Bh2mviJsWkOfLLszGsI1ajpsvs4qEdW+dKbfuhtOtt537aHWsUVwYpnbPNLJDdtETHtl5ZbKASDpxyrl7s5sVhNPNcwSvRhN3cuEk7hK4Ykk+XGp+n+mHPkuIHOhuZiTM0vzaj2o9EI40N2uHG63JxMjo5ZDMzxguckT3PyPCjttzEyF84EL9DWxMa04Lg0IlMt7iYvs4DogDpFGjihJIcCtbF1/s5c2Gw3Kx9thiYXSz7aLyCW8Y1jcC6S3aQMCprcfiD6J3qy6X673rY9vsuqNl6k3W1tb5lvtTRGx9ntyQPglluJnFrgAXAYGukd46798mxXvR+2WNw/f+l+metRa9YOc24lmjhjZBe89srftN0lQQCK2P4fOiOpNq6A9xnRuwW96W9U3sW1XNxvnSYiMV5NfsdbMnkkdZ6i9wLnEquNW9jH8SHuylNmwfidp/P8DxJAY9AjMR3FCpGRFbq+f3gbf1Dtm0PFttFj0f1NL+KTWrgXpYm0u3PLeY5y6QmONWUfur6d95lj1Jb9VW26vu7283mTabi0ZdMnlifG2RjJribFVOK4qtbF/P9zZ7V0rYSXLtu272Wbb9wkcLcsnbf/eNNwzSVAc04io7VujVHDoOg4Eq5EAHfTp8wXKpXtJPCp45lWWNGluBBUHy8K3DcLy6YxguXOAfPpw0AoQ5wxwoWW3OErmzuY0sLX4g6VUAk4ikk1oVHqnI8MF/NQdNGSShy/sNfcxNDAUQsBJIzI8PGk0N7AS3D5ii/S1R2M7sTjwxr1BkSujz/mq/8ZB9tuQAh/17/NSZjvwOGNR3Ejw1wuYWgHMNc8Y5VBfx3bZTPCxnLAxZ920krgMFr3tbW6ZBvG4bTGHcI9LbMZZFdH01Z7fFffh+09MbNfbZc2movZdXVlc2xbKUJ0l3LI89WXTW2NfbizulFwx4cHhzRGmlcFMamrW+ZC1m6Tta+8ugEfNMuL3BQFQU19qHQXGCytIU4eJQOJNTOuWc28dH4LpyamOzCDDEVYxRymN9qwslkVec4uXV3HGoJY53QxRWzY3xDEPka0K/iMSKn3j3d9T3fS29XbGRXm42Z+9uYY3ao43YYBrsRU/UPVG7T7t1TdPdNPvc3+dJO8JJI7JCQ0Zd2FXF/wBNbnLte43UM0E93D6z2XLCyYOaSiODzV9cRdQ3X4nexlj74D7xdWoFCU8KcK2aToP3u7507fbTDyY7i1cCXOBc7UFBwIwxq22nqj3vdXdW2FveR3AimuGsa7lyNIaAZGoNLUrYdi6t2G9t902t9xLfbtdXrZn3/OhMQDmiV5GlVyC1JECYmxOLSCTiApXtoRkK7t9GOXdV/OW82S1h5kcXF7tTQg8imr0WbbmxhlnweAHABPIvGhNvV0bkmRz3CRiFrydWr1e2kt4Y5kDUTt8+mg32BAuarx8uVFkMJa0gHBEBI4ZpnWoKMVpZQ4s+jDt81E6W4AlPIvFURa3DFf3267f9fJ2g0ccssMvNQhkcdfOieEGCMeDj4uFW8odr06gqasAxnZXW26XUrbe2buO3PkfIQxrQ1lsFLnEd9e827hu3Stg6t3y1gcHl33BvE8JaoIQcMKG5XSu8Ws6vEqEuXEDtq2e1NLmgjgO5PKFpqntwJ7fTRQhSFJXh20urjmv5k7aKu4d3Yf0VniSe/wBOBoq7j2Fc6e45oUwOQH10AMdS5ny4UZGhXYYAY957cqM1wxgeG6lIHYpp8NuiAkDSD39i50ZHYuk8RPaoXj5KwKD6u3GrqVh8EcZdICcC0FmaHKvZLWCNzg4Bzg1xOYGYGOFWry4MD5W6gHuCNKL6F8lB0suojFSW5URGhIClAAPTlj3VriaA3gpx8iEBDXqjHv8AQqCtKABVVfoUhKk8Sfdu+1mjMe6tw8X/ABt128J5PPROkocdSYIfzVJcqssahrQVJTIIPpqW1vIntlY640tegKFyNIx4hte9m/t7j2DdnwW8m2Mc/TLcSM5QPJALSUa1M63jfb2Qvk3a6vNwmc5cZpXmTHPFfLXs8gEby57QCPEio0gDgUq3iOHLYgPdj80pufhCKvGipKJ6PppvenDh3450mojgccO/jSggoMU+eOVeJw9P140jSC1PMPTwwpS8KuWCjj5KbrI5eZKBETHFDgtPjhl8KEeFE4js7qLnDUruIzz89BQQ1MAfP9ONZ/SCfQCTW6/ehjjbIwPGL8Rkaub69LG+MOjL8FaW4JgeynWpuI4hGXFgc5oUAo1BnwoAS6gew4cD2rlWLtZXLHPjnSwwvMfE6cO/Ggsbh/zfOuNCPShQZtOCUWOlYC8FoCOBUoAM0xX6KvyuHt10CmOPtEg9JNaAhKdgy8gySvCul7deRamONSQvODWnipQFMjU9gwq+4dI1gGZ/MVAoF4cApBw7+3GmSvCAaD3qO+i1pOluH0LnnhQOfpRSOJohOHAjHzLSdmQX012lATj5/NWa9y8BklcRie3y1pccXE4L2Z8f0VrUehfpANS6XYjDPHLEcDiKwJOPacR3ig/Erih/TQBGKIR5u3jWGB8v6QlXuohW250qnrBzV7Scqht2KQ6NgRfKCeBCVHPO1A5jXKRwKFSTxxoNmewljftBMe0BVOVaW20MhGaiQY+ZyZVp2rbWGzIaBofI0czjgSudan7Y1OwyPHoU0Y4rIQPKfesfJqHdkRjRlWb7sGQK/wDUBccxV84f1APhF1G8uToPRnx46mrO86XL8ExbqaMChIXjTdXx8fCW9oT1OjvjqCtQLhJ8FbMKZzfj4+EuE8pFf0d8c7hxx+5+CyVyL3VI60+Pz4SLpqHwQdG/He148ZX/AHn4KbZv01t8l7/UG+EOwa24kLoLrov4+HveoKgGx+CG9gCcVeBQMH9Q/wCDod38k/H+qLkE+Boj6aSP+oP8ITyhxZ0V8fAUoP1vggac+6hq/qCfCMXJinRfx54556vgjGKVh8f/AMJK/wDyZ8eXZnh8EwKU4t/qAfCMewDoz488PP8A/hNRT4/vhIzH/g348U7s/gnFf+f34SeH/g347/Nl8FAr/wA/fwlHA5dG/HYnf63wVCsfj7+EoYuw/k347Me3L4K0FDT8fvwmDDL+Tfju7sfD8FJC04D4/vhJATAno348E78G/BMTTjJ/UI+EFjVKh3Rfx+E8U9T4HnZUNf8AUL+EAns/kr4/O3/H8DowWvB/UF+EIlMU6L+PVfMvwRDCn/8A9BvhDaV/+C/j29XzfBC6sP6hPwgf/RXx9r5//wBH+yp2j+ob8HsUfLfrfJ0V/UALAFGJEXwNSuVe6rMS/wBQ74O5QGR4s6J+P0BxXEt53wNRuQntAoCy+P74RifZ2BW9G/HaMNIxGn4J9X0Us39Qr4R2R6x4XdF/H8SnFNHwOvZl31F+Jf1CPhIe77f/ALkfHkpxGXO+CSMItM/Dvj4+Ed8CN9foz44mu5mGpNfwYAIvZQ5Hx6fCG3P1ujvjgXh+p8GLnKvbRX4+fhCBX7PR3xyr9HwVqtTBvx7/AAilnJfqJ6O+OVAzSVIX4LVRO7PvSv/Z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MY" sz="1350"/>
          </a:p>
        </p:txBody>
      </p:sp>
      <p:sp>
        <p:nvSpPr>
          <p:cNvPr id="29" name="AutoShape 4" descr="data:image/jpeg;base64,/9j/4RDURXhpZgAATU0AKgAAAAgADQEAAAMAAAABDUoAAAEBAAMAAAABEo8AAAECAAMAAAADAAAAqgEGAAMAAAABAAIAAAESAAMAAAABAAEAAAEVAAMAAAABAAMAAAEaAAUAAAABAAAAsAEbAAUAAAABAAAAuAEoAAMAAAABAAIAAAExAAIAAAAeAAAAwAEyAAIAAAAUAAAA3gE7AAIAAAAFAAAA8odpAAQAAAABAAAA+AAAATAACAAIAAgALcbAAAAnEAAtxsAAACcQQWRvYmUgUGhvdG9zaG9wIENTNiAoV2luZG93cykAMjAxODowNToyMSAwODozMzoyOQB1c2VyAAAABJAAAAcAAAAEMDIyMaABAAMAAAABAAEAAKACAAQAAAABAAAA76ADAAQAAAABAAABXgAAAAAAAAAGAQMAAwAAAAEABgAAARoABQAAAAEAAAF+ARsABQAAAAEAAAGGASgAAwAAAAEAAgAAAgEABAAAAAEAAAGOAgIABAAAAAEAAA8+AAAAAAAAAEgAAAABAAAASAAAAAH/2P/tAAxBZG9iZV9DTQAB/+4ADkFkb2JlAGSAAAAAAf/bAIQADAgICAkIDAkJDBELCgsRFQ8MDA8VGBMTFRMTGBEMDAwMDAwRDAwMDAwMDAwMDAwMDAwMDAwMDAwMDAwMDAwMDAENCwsNDg0QDg4QFA4ODhQUDg4ODhQRDAwMDAwREQwMDAwMDBEMDAwMDAwMDAwMDAwMDAwMDAwMDAwMDAwMDAwM/8AAEQgAoABtAwEiAAIRAQMRAf/dAAQAB//EAT8AAAEFAQEBAQEBAAAAAAAAAAMAAQIEBQYHCAkKCwEAAQUBAQEBAQEAAAAAAAAAAQACAwQFBgcICQoLEAABBAEDAgQCBQcGCAUDDDMBAAIRAwQhEjEFQVFhEyJxgTIGFJGhsUIjJBVSwWIzNHKC0UMHJZJT8OHxY3M1FqKygyZEk1RkRcKjdDYX0lXiZfKzhMPTdePzRieUpIW0lcTU5PSltcXV5fVWZnaGlqa2xtbm9jdHV2d3h5ent8fX5/cRAAICAQIEBAMEBQYHBwYFNQEAAhEDITESBEFRYXEiEwUygZEUobFCI8FS0fAzJGLhcoKSQ1MVY3M08SUGFqKygwcmNcLSRJNUoxdkRVU2dGXi8rOEw9N14/NGlKSFtJXE1OT0pbXF1eX1VmZ2hpamtsbW5vYnN0dXZ3eHl6e3x//aAAwDAQACEQMRAD8A5s8lMnPJTLpXn1J0ykB37eKSlAT5pbZR8XDyMu70cap99v7jATz3dt+gugxPqJ1S1odk21YwP5kl7/vZ7VHPPjh82QDwXwxTl8oLzGw+CUQuws/xf2Bs15zZ/l1mP+h7ll5/1R61hsNja2ZdTdS6glx/7bd+kTI81gJoSvxOi+XL5o7j7HCI7d0ykRp8PHkeSiQRypmFSbVOkklSZJJJT//Q5o8n4pJzyUy6V59carS6H0e/q2WKKzsrr9113IY34fnvf+ZWs0cEn5f7F6T9XunMwOmVVAFttwFl5cIPqO93pn930voKrzfMezA180tGfl8PuzroNW/07Awum47cbDrFbWCSTrY4n6TrX/nOVmdFn9T6zidMqabQ626z+ZxmRuP8o/8ABrEf9butF5LcXHbX2qcfd/247b/1Ky44s2UGRFt+efDiIjfg9XuTTBke09uwWd0vrWH1RkVzVltH6TFfId/WqdG17FdmANZHZRSiYmpGqZYyjIWNYl5/60fVxmcx2fhM2ZzRNrAABaPzpaPo2tb+79NcJM6gRPI8COV6yXbfcDoO64H62dMbhdQ9elu3Hy5dAGjbRraz+3/OrR5DmSScUjfUeTS5vAAOOLhlRTlMtFpBSZOmhJL/AP/R5o8lJI8lJdI8+2cCkX5+JQ4SLrmMPwLgF6eLG7S5/wBEAucTxDRw9eadHdHVsA/92K/+qC7jq2TVV0812WCoZLvT3ExDR77C3876KyviRInD6uj8PAIIPdzajXl5lnUMxnquyP5sP4ZUPbTWG/1PctNjsWtv6OprB2IaFSryMJxmq+p8atAIkz/JRhdUPowsbjl3doY4gbKyvRuc2ytoqyazNOQBDg7sG/1lp4OacvHFhGy1pLL2DSHj6X9l30q1knOwQT6tjKmt1JcYUaur9NxsplzMgWsvhl20EtIJhtnt+j6bk/HMgrM2MEO5Y790HzAXOfWKxub0/MpgCzCf6tUfuM/nHe7/AEjSt21xj4DkcGFQyOm02/acglzn31vY5rtQBtj2/wBpqsY5EZMc/wB2X5tOYHBOJ/THD9j58Y+aik2SxpPMCfikuiDikUpOmSRQ/wD/0uaPJ+KZI8n4pLpHAbfST/lXBnj7RX/1QXR/WfIzm31NwsX7VZj1E9iGPsM7iD/wa5zpDd3VsEf8Ow/c4FdrVbW7IvmPplpnwYdrVj/F5UYur8KjZLxrqOr33APZjhhYHx6ewl0bn172/wApdF0LCyBSW2t2O27iwncB/Vcr2TkdPw2mwVMNhIDA0CSSYa3/ADlbxnBjnettZZtkgHQH91ZB1dgAh5PqnScp2QHVbKanEl2Q+HQezdh/fVOhn1nrpawllrnu2CiGuHpx7jvYuuvz24TWXXNacZ7w1xH0hPfb+6rAuwthdSGgyTIHn2REqBUYklF0y7Is6XWMtuzJo/RXCZnb9B39tit3td9le1p9zmCCND7is6rJb9qspa4TeOPMaStDPdV9ntaXez2sJkt4P739lT45WAezRzR4Zkd9nzrNp9DLvo5Fb3bY7NOtc/2VXWp9ZawOrvuB3faa2WkxAkjZH/Q3rLXRYJcWKMu4cTLHhnIeKkkydSLH/9PmDyUkjyUy6NwXQ6Dr1rBHb1R+C1epW5OJn5ArBcHO36eLvcsv6vieuYX/ABn8F0HXKSLRewSRO4eSxviouY66Op8MnwXexcJ3Uwcthz3GmlnBcDtLiP8AviGMtjHOFHVN1b+9gc4R/JcFtYr8bMpdRYxr2uEFr4lUWYV+CTUzDblUalg1BH+YsuPi7kQD12azMrpdO6zIzn5QDSJLXFgn5IeB1XK91VAe+ka1PcCJb/b2uWlVgW5t7LMnGFNbfo1xr/nPVjMsYLAysSRDGNaNZ/dDR+elLTQaqlQ3LDobrrOpsfYTua0vPk3zW5nAXMox3am6wW2MIlpa39Ma3P8AzN+/ZvQMTpxwafTtIGbmna6P8HSPdbu/se1Ad1npjrrcy7IbVj1k1ViZcQ0+7ZWz6f6T6CnxxNUBduZnyCWS+kXO+ttVhpwsl7Njy6xj2zO0aek1v8lc5K2Ou/WOjqlLcWjHcxjXh/r2H3naC32sb+Y6VjBbvKCUcMYno5PMkHISF06ZPCsMD//U5gjUpoTu0k+ag6+pnLpPgF0EskYayNOJGEpfKLdT6ukDruDPeyPnC6/qNZhzo1b/AKlcT9W/VyuvYYY3a2p5vcTyG1/pHEx+9t2L0XKqDwSByPwKyOdyxyZBw7U3sEJQhUvN5azDeywZWK7a/ksPDh4fyVP9sW1nQek7vJ0nwCtWVOqc6sjTlpPZAbi33vDK27i7gQqUoAtvHzMo+LAdXycl7aKmuyLrNGNH73x/N/rrX6T0qvEs9a5wyM6DvtH83R3czH/4T/S2vUsPp7cN32Wg78u0TfePzG/us/lKn9ZeuYfSenvqaZrHscG822fS+zs/92LEowEfNM88smmw7OL9dPrIcah9eO+MzNb6bI+lXjz+kt/k/aXfQXFdML2gsP0Tq35Jsi7Kz8qzMynbrbHS/sB+61v8hjfYisZAAH5oU+KftyElk4cUCO7eY4FEGqqU2uj3cKxXa13B18FrYuZxz3PCS5+Xl5x2FpU/9yZPpCs/XTu1qN1Wr//V4p9xtsLzo3hrR/FJrWuMeCFuDSR3lEpJLWmdSf4p85ymbkSVkYRjoBT2n+Lvp4c7Oz3DUNbjMJ/lH1bf+o2rsmsmsNP0myD8lk/UegU/VzHdGt733fHeYb/1K2nAMfI78pnW1paF2I151EpFgwWbMdu7Mt0Z4NHd7nfmsVq+1lDRYdXO0rbxr+8VxXX/AK3va6zD6Y73zF+XyCf3WN/O2ILavZ0es/WDD6JjHHa83Zdur/TPvsd+4z/Q07v+1C4DqOTk9RyRk5rgSwba6maMrH7lTf8Aqnpe4uL3Eusefe9xku/rP/741DtOgb37ADgfFFljGmBdUANY8tSiMB2kxzrrpookNDxMGPkludY/2D2g+5x1n+S1JLNrDIHHmk5rW8GXeKd5DGg9yYhMII8UlLV22tdoSfI6q1652TsO/iOyrF+32jnxUdz987jKmjzGSMZRuxIcLHLBCREq+U2//9bgTLnlo5nVWmtDKp/caSg1sOru5Rnk+iWnnYQkt6Pr3Qafs/ROn09q8do++Xz/ANJW7HsY0vdw3n5IDnGnEprZo/0q2t/zGrC+tnXh0/BZS0h+XkjbW3wa36Vjv5G5JZu5X1r+sTpfjUOPrWgAkcMrOv8AnvXHiIjhO+19ljrLHb7HuLnvPJcdS5NLte/iP70l8RSzztaVBo/OPPZQfkVTsZ+lePzWcD4vTtrtfraQxg/wbf8AvxSSoD1XODP5sfTf4n91qKIAkCABDR2A8UjAIYBEDjsB/JUS4FxjgJJRXv8A0lbSeZcna559tYgHkobi31zY8w1jABKiLLMia6Rsq/Os/uSQvZkBpNVH6S13LvBB+yZU7vU93j2ViptFPsZ9LueZRfNJL//X4kROnmpH+akd26HzQy4bj8VKf1Zzp1G77oSQ+tWZFddP2nKdtZi0tsunSGhjXf5jo9i8u6j1K7qubbm3mHWGGNPDKx9Cpi6/69dS9Po+Lh1fzvUG1bh3NNbWWPh3/GNZWvP/AFS/9HS7j6VscfD+UktiEj7q6yB9J7vo1t5/tK90roOd1qy4Pt9GjGANmwSAXH6Bd/VVKuuurVo1/Pc7Un+VuXUfVXKwzW3AychuG+u85AdZ/N3t2ub6Nz/zH1zvZuSZIgE6lHlfUfLwOnW5teTjOx8ZhfY1pIIA+kx276T1htx8g1GxtT3MAG5wGnC627qnTbr7enszcYV3v9S7KIc2ltNJ3sq9Tb6t917/AOT7FJ9Ts5ttOL1fDtbkPm3afcQ7097GOyHUPb7Kmf4T/CJMnBjs+r8HiXOAJ7P7jX+KHY4NDW8E6krpfrd9uFeL9trrr3OfcbK3B3qOA9LcNu7ZXsDfZvXK79zy48FJjkADobRudQxzn2gvd+awHRTDcm8e6Kajw0cqNJqaS55D7XTDRzyjEufyCG+ASWrgUsG1oB/KpQPl4Jg1o0Aj5p9fNJL/AP/Q4Iu5+KnWd1Fw57x8RCduDnEkHEyNf+Bs/wDIKVOFnh7muxMiCIn0bNY/sJIbX1z6m7JzcXHrdIoxKqnHwcRNgWTjw1jW8Rom/Z3VH2usfi5BLzyarCf+oVgYHUBxiZH/AGzZ/wCQSSy3NiFKWlsESO6iMPPH/aTI/wC2bP8AyCkMTqH/AHEyP+2bP/IJIpZzgRqhemx/02g+MhG+x9Q74mR/2zZ/5BQfi9RAhuJkf9tWf+QSSiutBAqbOxvEkkD4Icxwijp3UeTiZH/bNn/kEjgdRg/qmRx/orP/ACCSkGOW7NzGhng48lHa9o1BLioV9M6iQ3di5DWtA4qs/gxWBiZ7dK8DIf8AGqz/AMgkpHunsE+4wifZeqxJwrf+2bf/ACCf7N1X/uLd8PQs/wDSaSn/2f/tGI5QaG90b3Nob3AgMy4wADhCSU0EBAAAAAAAIBwBWgADGyVHHAFaAAMbJUccAgAAAgAAHAJQAAR1c2VyOEJJTQQlAAAAAAAQX+Yo4uYIp7wTm5vHIJzmjzhCSU0EOgAAAAAA5QAAABAAAAABAAAAAAALcHJpbnRPdXRwdXQAAAAFAAAAAFBzdFNib29sAQAAAABJbnRlZW51bQAAAABJbnRlAAAAAENscm0AAAAPcHJpbnRTaXh0ZWVuQml0Ym9vbAAAAAALcHJpbnRlck5hbWVURVhUAAAAAQAAAAAAD3ByaW50UHJvb2ZTZXR1cE9iamMAAAAMAFAAcgBvAG8AZgAgAFMAZQB0AHUAcAAAAAAACnByb29mU2V0dXAAAAABAAAAAEJsdG5lbnVtAAAADGJ1aWx0aW5Qcm9vZgAAAAlwcm9vZkNNWUsAOEJJTQQ7AAAAAAItAAAAEAAAAAEAAAAAABJwcmludE91dHB1dE9wdGlvbnMAAAAXAAAAAENwdG5ib29sAAAAAABDbGJyYm9vbAAAAAAAUmdzTWJvb2wAAAAAAENybkNib29sAAAAAABDbnRDYm9vbAAAAAAATGJsc2Jvb2wAAAAAAE5ndHZib29sAAAAAABFbWxEYm9vbAAAAAAASW50cmJvb2wAAAAAAEJja2dPYmpjAAAAAQAAAAAAAFJHQkMAAAADAAAAAFJkICBkb3ViQG/gAAAAAAAAAAAAR3JuIGRvdWJAb+AAAAAAAAAAAABCbCAgZG91YkBv4AAAAAAAAAAAAEJyZFRVbnRGI1JsdAAAAAAAAAAAAAAAAEJsZCBVbnRGI1JsdAAAAAAAAAAAAAAAAFJzbHRVbnRGI1B4bEBywAAAAAAAAAAACnZlY3RvckRhdGFib29sAQAAAABQZ1BzZW51bQAAAABQZ1BzAAAAAFBnUEMAAAAATGVmdFVudEYjUmx0AAAAAAAAAAAAAAAAVG9wIFVudEYjUmx0AAAAAAAAAAAAAAAAU2NsIFVudEYjUHJjQFkAAAAAAAAAAAAQY3JvcFdoZW5QcmludGluZ2Jvb2wAAAAADmNyb3BSZWN0Qm90dG9tbG9uZwAAAAAAAAAMY3JvcFJlY3RMZWZ0bG9uZwAAAAAAAAANY3JvcFJlY3RSaWdodGxvbmcAAAAAAAAAC2Nyb3BSZWN0VG9wbG9uZwAAAAAAOEJJTQPtAAAAAAAQASwAAAABAAEBLAAAAAEAAThCSU0EJgAAAAAADgAAAAAAAAAAAAA/gAAAOEJJTQPyAAAAAAAKAAD///////8AADhCSU0EDQAAAAAABAAAAHg4QklNBBkAAAAAAAQAAAAeOEJJTQPzAAAAAAAJAAAAAAAAAAABADhCSU0nEAAAAAAACgABAAAAAAAAAAE4QklNA/UAAAAAAEgAL2ZmAAEAbGZmAAYAAAAAAAEAL2ZmAAEAoZmaAAYAAAAAAAEAMgAAAAEAWgAAAAYAAAAAAAEANQAAAAEALQAAAAYAAAAAAAE4QklNA/gAAAAAAHAAAP////////////////////////////8D6AAAAAD/////////////////////////////A+gAAAAA/////////////////////////////wPoAAAAAP////////////////////////////8D6AAAOEJJTQQIAAAAAAAQAAAAAQAAAkAAAAJAAAAAADhCSU0EHgAAAAAABAAAAAA4QklNBBoAAAAAA2UAAAAGAAAAAAAAAAAAAAFeAAAA7wAAABgAYwBhAHIAdABhACAAbwByAGcAYQBuAGkAcwBhAHMAaQAgADEAOAAuADUALgAxADgAAAABAAAAAAAAAAAAAAAAAAAAAAAAAAEAAAAAAAAAAAAAAO8AAAFeAAAAAAAAAAAAAAAAAAAAAAEAAAAAAAAAAAAAAAAAAAAAAAAAEAAAAAEAAAAAAABudWxsAAAAAgAAAAZib3VuZHNPYmpjAAAAAQAAAAAAAFJjdDEAAAAEAAAAAFRvcCBsb25nAAAAAAAAAABMZWZ0bG9uZwAAAAAAAAAAQnRvbWxvbmcAAAFeAAAAAFJnaHRsb25nAAAA7wAAAAZzbGljZXNWbExzAAAAAU9iamMAAAABAAAAAAAFc2xpY2UAAAASAAAAB3NsaWNlSURsb25nAAAAAAAAAAdncm91cElEbG9uZwAAAAAAAAAGb3JpZ2luZW51bQAAAAxFU2xpY2VPcmlnaW4AAAANYXV0b0dlbmVyYXRlZAAAAABUeXBlZW51bQAAAApFU2xpY2VUeXBlAAAAAEltZyAAAAAGYm91bmRzT2JqYwAAAAEAAAAAAABSY3QxAAAABAAAAABUb3AgbG9uZwAAAAAAAAAATGVmdGxvbmcAAAAAAAAAAEJ0b21sb25nAAABXgAAAABSZ2h0bG9uZwAAAO8AAAADdXJsVEVYVAAAAAEAAAAAAABudWxsVEVYVAAAAAEAAAAAAABNc2dlVEVYVAAAAAEAAAAAAAZhbHRUYWdURVhUAAAAAQAAAAAADmNlbGxUZXh0SXNIVE1MYm9vbAEAAAAIY2VsbFRleHRURVhUAAAAAQAAAAAACWhvcnpBbGlnbmVudW0AAAAPRVNsaWNlSG9yekFsaWduAAAAB2RlZmF1bHQAAAAJdmVydEFsaWduZW51bQAAAA9FU2xpY2VWZXJ0QWxpZ24AAAAHZGVmYXVsdAAAAAtiZ0NvbG9yVHlwZWVudW0AAAARRVNsaWNlQkdDb2xvclR5cGUAAAAATm9uZQAAAAl0b3BPdXRzZXRsb25nAAAAAAAAAApsZWZ0T3V0c2V0bG9uZwAAAAAAAAAMYm90dG9tT3V0c2V0bG9uZwAAAAAAAAALcmlnaHRPdXRzZXRsb25nAAAAAAA4QklNBCgAAAAAAAwAAAACP/AAAAAAAAA4QklNBBQAAAAAAAQAAAAEOEJJTQQMAAAAAA9aAAAAAQAAAG0AAACgAAABSAAAzQAAAA8+ABgAAf/Y/+0ADEFkb2JlX0NNAAH/7gAOQWRvYmUAZIAAAAAB/9sAhAAMCAgICQgMCQkMEQsKCxEVDwwMDxUYExMVExMYEQwMDAwMDBEMDAwMDAwMDAwMDAwMDAwMDAwMDAwMDAwMDAwMAQ0LCw0ODRAODhAUDg4OFBQODg4OFBEMDAwMDBERDAwMDAwMEQwMDAwMDAwMDAwMDAwMDAwMDAwMDAwMDAwMDAz/wAARCACgAG0DASIAAhEBAxEB/90ABAAH/8QBPwAAAQUBAQEBAQEAAAAAAAAAAwABAgQFBgcICQoLAQABBQEBAQEBAQAAAAAAAAABAAIDBAUGBwgJCgsQAAEEAQMCBAIFBwYIBQMMMwEAAhEDBCESMQVBUWETInGBMgYUkaGxQiMkFVLBYjM0coLRQwclklPw4fFjczUWorKDJkSTVGRFwqN0NhfSVeJl8rOEw9N14/NGJ5SkhbSVxNTk9KW1xdXl9VZmdoaWprbG1ub2N0dXZ3eHl6e3x9fn9xEAAgIBAgQEAwQFBgcHBgU1AQACEQMhMRIEQVFhcSITBTKBkRShsUIjwVLR8DMkYuFygpJDUxVjczTxJQYWorKDByY1wtJEk1SjF2RFVTZ0ZeLys4TD03Xj80aUpIW0lcTU5PSltcXV5fVWZnaGlqa2xtbm9ic3R1dnd4eXp7fH/9oADAMBAAIRAxEAPwDmzyUyc8lMulefUnTKQHft4pKUBPmltlHxcPIy7vRxqn32/uMBPPd236C6DE+onVLWh2TbVjA/mSXv+9ntUc8+OHzZAPBfDFOXygvMbD4JRC7Cz/F/YGzXnNn+XWY/6HuWXn/VHrWGw2NrZl1N1LqCXH/tt36RMjzWAmhK/E6L5cvmjuPscIjt3TKRGnw8eR5KJBHKmYVJtU6SSVJkkklP/9DmjyfiknPJTLpXn1xqtLofR7+rZYorOyuv3XXchjfh+e9/5lazRwSfl/sXpP1e6czA6ZVUAW23AWXlwg+o73emf3fS+gqvN8x7MDXzS0Z+Xw+7Oug1b/TsDC6bjtxsOsVtYJJOtjifpOtf+c5WZ0Wf1PrOJ0ypptDrbrP5nGZG4/yj/wAGsR/1u60Xktxcdtfapx93/bjtv/UrLjizZQZEW3558OIiN+D1e5NMGR7T27BZ3S+tYfVGRXNWW0fpMV8h39ap0bXsV2YA1kdlFKJiakapljKMhY1iXn/rR9XGZzHZ+EzZnNE2sAAFo/Olo+ja1v7v01wkzqBE8jwI5XrJdt9wOg7rgfrZ0xuF1D16W7cfLl0AaNtGtrP7f86tHkOZJJxSN9R5NLm8AA44uGVFOUy0WkFJk6aEkv8A/9HmjyUkjyUl0jz7ZwKRfn4lDhIuuYw/AuAXp4sbtLn/AEQC5xPENHD15p0d0dWwD/3Yr/6oLuOrZNVXTzXZYKhku9PcTENHvsLfzvorK+JEicPq6Pw8Agg93NqNeXmWdQzGeq7I/mw/hlQ9tNYb/U9y02Oxa2/o6msHYhoVKvIwnGar6nxq0AiTP8lGF1Q+jCxuOXd2hjiBsrK9G5zbK2irJrM05AEODuwb/WWng5py8cWEbLWksvYNIePpf2XfSrWSc7BBPq2Mqa3UlxhRq6v03GymXMyBay+GXbQS0gmG2e36PpuT8cyCszYwQ7ljv3QfMBc59YrG5vT8ymALMJ/q1R+4z+cd7v8ASNK3bXGPgORwYVDI6bTb9pyCXOffW9jmu1AG2Pb/AGmqxjkRkxz/AHZfm05gcE4n9McP2Pnxj5qKTZLGk8wJ+KS6IOKRSk6ZJFD/AP/S5o8n4pkjyfikukcBt9JP+VcGePtFf/VBdH9Z8jObfU3CxftVmPUT2IY+wzuIP/BrnOkN3dWwR/w7D9zgV2tVtbsi+Y+mWmfBh2tWP8XlRi6vwqNkvGuo6vfcA9mOGFgfHp7CXRufXvb/ACl0XQsLIFJba3Y7buLCdwH9VyvZOR0/DabBUw2EgMDQJJJhrf8AOVvGcGOd621lm2SAdAf3VkHV2ACHk+qdJynZAdVspqcSXZD4dB7N2H99U6GfWeulrCWWue7YKIa4enHuO9i66/PbhNZdc1pxnvDXEfSE99v7qsC7C2F1IaDJMgefZESoFRiSUXTLsizpdYy27Mmj9FcJmdv0Hf22K3e132V7Wn3OYII0PuKzqslv2qylrhN448xpK0M91X2e1pd7PawmS3g/vf2VPjlYB7NHNHhmR32fOs2n0Mu+jkVvdtjs061z/ZVdan1lrA6u+4Hd9prZaTECSNkf9DestdFglxYoy7hxMseGch4qSTJ1Isf/0+YPJSSPJTLo3BdDoOvWsEdvVH4LV6lbk4mfkCsFwc7fp4u9yy/q+J65hf8AGfwXQdcpItF7BJE7h5LG+Ki5jro6nwyfBd7FwndTBy2HPcaaWcFwO0uI/wC+IYy2Mc4UdU3Vv72BzhH8lwW1ivxsyl1FjGva4QWviVRZhX4JNTMNuVRqWDUEf5iy4+LuRAPXZrMyul07rMjOflANIktcWCfkh4HVcr3VUB76RrU9wIlv9va5aVWBbm3ssycYU1t+jXGv+c9WMyxgsDKxJEMY1o1n90NH56UtNBqqVDcsOhuus6mx9hO5rS8+TfNbmcBcyjHdqbrBbYwiWlrf0xrc/wDM379m9AxOnHBp9O0gZuadro/wdI91u7+x7UB3WemOutzLshtWPWTVWJlxDT7tlbPp/pPoKfHE1QF25mfIJZL6Rc7621WGnCyXs2PLrGPbM7Rp6TW/yVzkrY679Y6OqUtxaMdzGNeH+vYfedoLfaxv5jpWMFu8oJRwxiejk8yQchIXTpk8KwwP/9TmCNSmhO7ST5qDr6mcuk+AXQSyRhrI04kYSl8ot1Pq6QOu4M97I+cLr+o1mHOjVv8AqVxP1b9XK69hhjdranm9xPIbX+kcTH723YvRcqoPBIHI/ArI53LHJkHDtTewQlCFS83lrMN7LBlYrtr+Sw8OHh/JU/2xbWdB6Tu8nSfAK1ZU6pzqyNOWk9kBuLfe8MrbuLuBCpSgC28fMyj4sB1fJyXtoqa7Ius0Y0fvfH83+utfpPSq8Sz1rnDIzoO+0fzdHdzMf/hP9La9Sw+ntw3fZaDvy7RN94/Mb+6z+Uqf1l65h9J6e+ppmsexwbzbZ9L7Oz/3YsSjAR80zzyyabDs4v10+shxqH1474zM1vpsj6VePP6S3+T9pd9BcV0wvaCw/ROrfkmyLsrPyrMzKdutsdL+wH7rW/yGN9iKxkAAfmhT4p+3ISWThxQI7t5jgUQaqpTa6PdwrFdrXcHXwWti5nHPc8JLn5eXnHYWlT/3Jk+kKz9dO7Wo3Vav/9Xin3G2wvOjeGtH8Umta4x4IW4NJHeUSkktaZ1J/inznKZuRJWRhGOgFPaf4u+nhzs7PcNQ1uMwn+UfVt/6jauyayaw0/SbIPyWT9R6BT9XMd0a3vfd8d5hv/UracAx8jvymdbWloXYjXnUSkWDBZsx27sy3Rng0d3ud+axWr7WUNFh1c7StvGv7xXFdf8Are9rrMPpjvfMX5fIJ/dY387Ygtq9nR6z9YMPomMcdrzdl26v9M++x37jP9DTu/7ULgOo5OT1HJGTmuBLBtrqZoysfuVN/wCqel7i4vcS6x5973GS7+s//vjUO06BvfsAOB8UWWMaYF1QA1jy1KIwHaTHOuumiiQ0PEwY+SW51j/YPaD7nHWf5LUks2sMgceaTmtbwZd4p3kMaD3JiEwgjxSUtXba12hJ8jqrXrnZOw7+I7KsX7faOfFR3P3zuMqaPMZIxlG7EhwscsEJESr5Tb//1uBMueWjmdVaa0Mqn9xpKDWw6u7lGeT6JaedhCS3o+vdBp+z9E6fT2rx2j75fP8A0lbsexjS93DefkgOcacSmtmj/Sra3/MasL62deHT8FlLSH5eSNtbfBrfpWO/kbklm7lfWv6xOl+NQ4+taACRwys6/wCe9ceIiOE77X2WOssdvse4ue88lx1Lk0u17+I/vSXxFLPO1pUGj8489lB+RVOxn6V4/NZwPi9O2u1+tpDGD/Bt/wC/FJKgPVc4M/mx9N/if3WoogCQIAENHYDxSMAhgEQOOwH8lRLgXGOAklFe/wDSVtJ5lydrnn21iAeShuLfXNjzDWMAEqIssyJrpGyr86z+5JC9mQGk1UfpLXcu8EH7JlTu9T3ePZWKm0U+xn0u55lF80kv/9fiRE6eakf5qR3bofNDLhuPxUp/VnOnUbvuhJD61ZkV10/acp21mLS2y6dIaGNd/mOj2Ly7qPUruq5tubeYdYYY08MrH0KmLr/r11L0+j4uHV/O9QbVuHc01tZY+Hf8Y1la8/8AVL/0dLuPpWxx8P5SS2ISPurrIH0nu+jW3n+0r3Sug53WrLg+30aMYA2bBIBcfoF39VUq666tWjX89ztSf5W5dR9VcrDNbcDJyG4b67zkB1n83e3a5vo3P/MfXO9m5JkiATqUeV9R8vA6dbm15OM7HxmF9jWkggD6THbvpPWG3HyDUbG1PcwAbnAacLrbuqdNuvt6ezNxhXe/1LsohzaW00neyr1Nvq33Xv8A5PsUn1Ozm204vV8O1uQ+bdp9xDvT3sY7IdQ9vsqZ/hP8IkycGOz6vweJc4Ans/uNf4odjg0NbwTqSul+t324V4v22uuvc59xsrcHeo4D0tw27tlewN9m9crv3PLjwUmOQAOhtG51DHOfaC935rAdFMNybx7opqPDRyo0mppLnkPtdMNHPKMS5/IIb4BJauBSwbWgH8qlA+XgmDWjQCPmn180kv8A/9Dgi7n4qdZ3UXDnvHxEJ24OcSQcTI1/4Gz/AMgpU4WeHua7EyIIifRs1j+wkhtfXPqbsnNxcet0ijEqqcfBxE2BZOPDWNbxGib9ndUfa6x+LkEvPJqsJ/6hWBgdQHGJkf8AbNn/AJBJLLc2IUpaWwRI7qIw88f9pMj/ALZs/wDIKQxOof8AcTI/7Zs/8gkilnOBGqF6bH/TaD4yEb7H1DviZH/bNn/kFB+L1ECG4mR/21Z/5BJKK60ECps7G8SSQPghzHCKOndR5OJkf9s2f+QSOB1GD+qZHH+is/8AIJKQY5bs3MaGeDjyUdr2jUEuKhX0zqJDd2LkNa0Diqz+DFYGJnt0rwMh/wAarP8AyCSke6ewT7jCJ9l6rEnCt/7Zt/8AIJ/s3Vf+4t3w9Cz/ANJpKf/ZOEJJTQQhAAAAAABVAAAAAQEAAAAPAEEAZABvAGIAZQAgAFAAaABvAHQAbwBzAGgAbwBwAAAAEwBBAGQAbwBiAGUAIABQAGgAbwB0AG8AcwBoAG8AcAAgAEMAUwA2AAAAAQA4QklNBAYAAAAAAAcACAEBAAEBAP/hEQZodHRwOi8vbnMuYWRvYmUuY29tL3hhcC8xLjAvADw/eHBhY2tldCBiZWdpbj0i77u/IiBpZD0iVzVNME1wQ2VoaUh6cmVTek5UY3prYzlkIj8+IDx4OnhtcG1ldGEgeG1sbnM6eD0iYWRvYmU6bnM6bWV0YS8iIHg6eG1wdGs9IkFkb2JlIFhNUCBDb3JlIDUuMy1jMDExIDY2LjE0NTY2MSwgMjAxMi8wMi8wNi0xNDo1NjoyNyAgICAgICAgIj4gPHJkZjpSREYgeG1sbnM6cmRmPSJodHRwOi8vd3d3LnczLm9yZy8xOTk5LzAyLzIyLXJkZi1zeW50YXgtbnMjIj4gPHJkZjpEZXNjcmlwdGlvbiByZGY6YWJvdXQ9IiIgeG1sbnM6eG1wPSJodHRwOi8vbnMuYWRvYmUuY29tL3hhcC8xLjAvIiB4bWxuczpwZGY9Imh0dHA6Ly9ucy5hZG9iZS5jb20vcGRmLzEuMy8iIHhtbG5zOmRjPSJodHRwOi8vcHVybC5vcmcvZGMvZWxlbWVudHMvMS4xLyIgeG1sbnM6eG1wTU09Imh0dHA6Ly9ucy5hZG9iZS5jb20veGFwLzEuMC9tbS8iIHhtbG5zOnN0RXZ0PSJodHRwOi8vbnMuYWRvYmUuY29tL3hhcC8xLjAvc1R5cGUvUmVzb3VyY2VFdmVudCMiIHhtbG5zOnN0UmVmPSJodHRwOi8vbnMuYWRvYmUuY29tL3hhcC8xLjAvc1R5cGUvUmVzb3VyY2VSZWYjIiB4bWxuczpwaG90b3Nob3A9Imh0dHA6Ly9ucy5hZG9iZS5jb20vcGhvdG9zaG9wLzEuMC8iIHhtcDpDcmVhdGVEYXRlPSIyMDE4LTA1LTE5VDE2OjE1OjEyKzA4OjAwIiB4bXA6Q3JlYXRvclRvb2w9IkFkb2JlIFBob3Rvc2hvcCBDUzYgKFdpbmRvd3MpIiB4bXA6TW9kaWZ5RGF0ZT0iMjAxOC0wNS0yMVQwODozMzoyOSswODowMCIgeG1wOk1ldGFkYXRhRGF0ZT0iMjAxOC0wNS0yMVQwODozMzoyOSswODowMCIgcGRmOlByb2R1Y2VyPSJNaWNyb3NvZnTCriBPZmZpY2UgV29yZCAyMDA3IiBkYzpmb3JtYXQ9ImltYWdlL2pwZWciIHhtcE1NOkluc3RhbmNlSUQ9InhtcC5paWQ6QUNBNTQyNTA4QzVDRTgxMTg3QkVEMzkzNjBFRjU0NTciIHhtcE1NOkRvY3VtZW50SUQ9InhtcC5kaWQ6QkRCM0ZDODMyQTVCRTgxMTlEMTM5RkNGRThENjIyQ0MiIHhtcE1NOk9yaWdpbmFsRG9jdW1lbnRJRD0ieG1wLmRpZDpCREIzRkM4MzJBNUJFODExOUQxMzlGQ0ZFOEQ2MjJDQyIgcGhvdG9zaG9wOkxlZ2FjeUlQVENEaWdlc3Q9IjZDODQzOUE4RDM4ODhDQzUyMzc3RTYxOTVEOEVDREYwIiBwaG90b3Nob3A6Q29sb3JNb2RlPSIzIiBwaG90b3Nob3A6SUNDUHJvZmlsZT0ic1JHQiBJRUM2MTk2Ni0yLjEiPiA8ZGM6Y3JlYXRvcj4gPHJkZjpTZXE+IDxyZGY6bGk+dXNlcjwvcmRmOmxpPiA8L3JkZjpTZXE+IDwvZGM6Y3JlYXRvcj4gPHhtcE1NOkhpc3Rvcnk+IDxyZGY6U2VxPiA8cmRmOmxpIHN0RXZ0OmFjdGlvbj0ic2F2ZWQiIHN0RXZ0Omluc3RhbmNlSUQ9InhtcC5paWQ6QkRCM0ZDODMyQTVCRTgxMTlEMTM5RkNGRThENjIyQ0MiIHN0RXZ0OndoZW49IjIwMTgtMDUtMTlUMTY6MTY6MDcrMDg6MDAiIHN0RXZ0OnNvZnR3YXJlQWdlbnQ9IkFkb2JlIFBob3Rvc2hvcCBDUzYgKFdpbmRvd3MpIiBzdEV2dDpjaGFuZ2VkPSIvIi8+IDxyZGY6bGkgc3RFdnQ6YWN0aW9uPSJkZXJpdmVkIiBzdEV2dDpwYXJhbWV0ZXJzPSJjb252ZXJ0ZWQgZnJvbSBhcHBsaWNhdGlvbi92bmQuYWRvYmUucGhvdG9zaG9wIHRvIGltYWdlL2pwZWciLz4gPHJkZjpsaSBzdEV2dDphY3Rpb249InNhdmVkIiBzdEV2dDppbnN0YW5jZUlEPSJ4bXAuaWlkOkJFQjNGQzgzMkE1QkU4MTE5RDEzOUZDRkU4RDYyMkNDIiBzdEV2dDp3aGVuPSIyMDE4LTA1LTE5VDE2OjE2OjA3KzA4OjAwIiBzdEV2dDpzb2Z0d2FyZUFnZW50PSJBZG9iZSBQaG90b3Nob3AgQ1M2IChXaW5kb3dzKSIgc3RFdnQ6Y2hhbmdlZD0iLyIvPiA8cmRmOmxpIHN0RXZ0OmFjdGlvbj0ic2F2ZWQiIHN0RXZ0Omluc3RhbmNlSUQ9InhtcC5paWQ6QUNBNTQyNTA4QzVDRTgxMTg3QkVEMzkzNjBFRjU0NTciIHN0RXZ0OndoZW49IjIwMTgtMDUtMjFUMDg6MzM6MjkrMDg6MDAiIHN0RXZ0OnNvZnR3YXJlQWdlbnQ9IkFkb2JlIFBob3Rvc2hvcCBDUzYgKFdpbmRvd3MpIiBzdEV2dDpjaGFuZ2VkPSIvIi8+IDwvcmRmOlNlcT4gPC94bXBNTTpIaXN0b3J5PiA8eG1wTU06RGVyaXZlZEZyb20gc3RSZWY6aW5zdGFuY2VJRD0ieG1wLmlpZDpCREIzRkM4MzJBNUJFODExOUQxMzlGQ0ZFOEQ2MjJDQyIgc3RSZWY6ZG9jdW1lbnRJRD0ieG1wLmRpZDpCREIzRkM4MzJBNUJFODExOUQxMzlGQ0ZFOEQ2MjJDQyIgc3RSZWY6b3JpZ2luYWxEb2N1bWVudElEPSJ4bXAuZGlkOkJEQjNGQzgzMkE1QkU4MTE5RDEzOUZDRkU4RDYyMkNDIi8+IDwvcmRmOkRlc2NyaXB0aW9uPiA8L3JkZjpSREY+IDwveDp4bXBtZXRhPi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Dw/eHBhY2tldCBlbmQ9InciPz7/4gxYSUNDX1BST0ZJTEUAAQEAAAxITGlubwIQAABtbnRyUkdCIFhZWiAHzgACAAkABgAxAABhY3NwTVNGVAAAAABJRUMgc1JHQgAAAAAAAAAAAAAAAQ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7gAhQWRvYmUAZEAAAAABAwAQAwIDBgAAAAAAAAAAAAAAAP/bAIQAAQEBAQEBAQEBAQEBAQEBAQEBAQEBAQEBAQEBAQEBAQEBAQEBAQEBAQEBAQICAgICAgICAgICAwMDAwMDAwMDAwEBAQEBAQEBAQEBAgIBAgIDAwMDAwMDAwMDAwMDAwMDAwMDAwMDAwMDAwMDAwMDAwMDAwMDAwMDAwMDAwMDAwMD/8IAEQgBXgDvAwERAAIRAQMRAf/EAQIAAAAFBQEBAAAAAAAAAAAAAAQFBgcIAAIDCQoBCwEAAQQDAQEAAAAAAAAAAAAAAAECAwQFBgcICRAAAQMDAwIFAgYBBAMBAAAAAQIDBAAFBhESBxMIECExFAkgMjAiIzM0FUFAQiQWJSYKGBEAAQMCBAMDBwcJBAUICwAAARECAwAEITESBUETBlFhInGBkTIUBwgQ8KGxQiMVIMHRUrMkdBYJ4fFiM0NTYzREcoKSVGQlRjiy0kUmVnaWFxgoKRIAAQMCAgUICQMDAwIHAAAAAQARAiEDMRIQQVFxBCBhgbEiMhMFMPCRocHR4UIjcjMUUmIkQJIVUILxQ1NjNCUG/9oADAMBAQIRAxEAAADSf93PjGEkZQUFBQUAlIfRMtxvudTFPPgxV+tdyOXAO9WC7J1LsnVwXYrMYUhYjrEd45cbZKQp6euSwkxNlOX1AkjKCgoPUPRBBF6iC6LM2NitkYKIrIpbtns48moeuvlOYvqy+JFaJYPtRfHKHWWguE9EtHY2yHMlYJIygoKC+FMz47nNyIXZCc9vzX01zI/LfUTjqgPHsCQSFsb8EEwGzWwCWvdQeKtjnUGNH2otqOwNkUE1MJIyhaCgvibmVmRWDlQ3ikXGpZzZnw3p+zXlHXpJab0xCrjYn7XoesbrHMte/feRF3RdTJsLeA15bHu8Q8ctrn0LjR1otqLhZIdS1wkjLxtypexuXXJ7Zckpui6ea862Xbn489QdKXnruck+Wb8P1HP+GPs32VP4S8X4vXII+hOEcnPtLz9GXuPGAG1MC4IDYKwF2yzio2KU8CgsEwyMO21gj2Xq24T1Ey03jVYosTZ6HvGPpXou8w+njbX9rvwtyzGv8gg9dXx4zLAYpSffNBjT0vlvGV9APK0eO26UElwuLXEBZ20FZkaCgoLFTA5h+UwkjfRPQtR4udyg1823eX+69YPhD2SquJdvE7LijLbtGqaoSa9nQEOKzZWzfZ2opoRlGF17Xd7H8ucdvtPhxR1Tk2PHUimzfwOv0FBQYkAzBSz44JIygoPEePhV2+Lb52v+BfZ0mfN3og3v4dnep8a1Edk4w2z4trHM+qTK0noaeizl9XP3Y+dPY+ElzWl8v/vPzdp09f8Al8Lk9dKDNeMdQlBQY4wPVapL+PCSN8VfUTKgZYuTaj5P9AdaPgD2sdavu0O+j8e5tO48BdXrHKnEbZQnJuu7NfPfozcbqexhqtMlsND5J6K59lIp+teV8ZX0j8MkG96CXuz1kNKgoKCozyu05sUgkjLR2UjGEZrjcx0e+BPZu8rx93ETb23mn4fv2xzObXJSvfNa+Q8gvRNqI4e1c5n70DjozI4sjxO0pCPR2E5T6X5hfsf8n4K+huDF2XtFsaeqlBQUxc0TTCeMJIy5UELEKijMtcynVb8/vbWz7xv6MiLZ6prx81dgfWnurxzsMLqIuZCBtdotn0Haf0Xjzo7RpRJPCg9Wm1CaB1KKn1A+fOmj3Z5EAXGBldQUi0qeItMDueqFkbijferRsVc31bO9Wfz49qbKfFvp7VAvdDXz11VcXrSntwjrkRzajKcNeJb+DSW8802T7jzBN5fTW8wOw6u9ZYhfZvn3ng+pXhQJDi8OUZ6Jja/BFLlmZjR6lkxwWRmFknqIKdCN1/ZOpX55+xtgviX0xqKj9BPRwjpyv2GoGZZGRXEeTiH0Rt3FMPn9WmztHMZQZrmiOy9lS47mcU+sM4/fsT8/suCxBXtGP9VMTZA8UuaVvkU57LjgkjPB1CezoOx2x9QXzo9aOl4b9g6msD3WLelbAiZbMoMJsO1XF5aD6S6xto0tCbVr03Jnyxn1Df5t/F2v2fVFthsHGrpVHkR+p3hNJbvoRblilLGuxsdkRaimO5qISRtBQeWzNh891KfOb1lGzwl7951dM6+5eTw7j0bc7da2bdxQyUYpq+mnJ6+wm3YQyhy5fRqda3QuELLaOTvbr+wRs7Bz3lh92eQ4seruFlCWaCgoPa8lRKeWKoSRlB6FTl+sZ/p6+cnsdceEvoSpdN6wwWR1914XuZQvytp3WUaoFWsnn8Od1Mm4mIEjv/HXx6ZweQiVonbXg+f/ANnebdY/uHy4T246CgoKryexKaWKoWRl8ZkRbZEzaRsXUN85PcCx8JfRWWumdPE5DAxhkkVFmvM1j4uUbsc6mTmxm8K4GMux/wBeuRG3nm08uy+ZH22DQo0UshqX9Pcj0D/STxZZmcFQlg61HewOyxIaT1gkjPIVpC9WDOcbV1A/On3bG3wl9IZSaZ0lBX8PAaxkpiZ3BOi9jQ4fLx7gyrdZ3XtleImTuq5iF27aPuv7L5NcLdeMwE0vdSzv2jcyP1R8FANl1ClMaFjVuiflhQaKEkZ4HiOykPvM9g6t/nV7x03+RvoiS6RubNYnByqu7BH7P10FNYcTFZOWSXYsX9QZ6Jjo086dWdV6FOo+WZCdQ4Vr/wBA3x4On4bk8+mXhBJdQ5rTi10eSaPK9lo4atwJIygoLWsz812Drv8AnJ7N1Z+UfdkatB7oh8Jk4i5qbFsFx4b95TsuRtjqAMLrsnddlf8AyUCi3Diu/DefMgjYtGZLSOjyZ7RqvJt9I/C8TOuc0GSw3SsyzRZpIsavzl0JIy5x6GQhx8x27sN+c3quG/lT1HBzRPVkucL1lcZShp8ymyyrzGWzZB0f6uv7WtHwLDai5ldw0XZh17yw/mW4rHV8khm7KYejuZcxvubybCfqnPx01a+RmaWDM9lzj1lkJI2nupVubEL5PvHY18+PYDV+cN71P673FJ693vY7isqmKe+xrsZ8yydWUFKocUOfQSyWi7E9t0aZW48Fh7epaeN3wWXuPNtXHoLlQXrGhHu/6YLdFlnr5ZoBLmZiLCy+EGU5LpHXsjOuQb/2T+C/bqT4XFCqpehdq/eAuhdM2A610dQ47ZBVulgqXIBbdx3YH1Lhe1TO4DWTQ1Xj5ye865+8882A+0/JCj67oh3hMgP2zURboR0lTLagETsEx17nXQmJr1WMew3cOyz5+XbF2gfND0uN84dsgvPXwWHMFU6NHTC74T4Dc7MNlizaeVbuNg5pLi3gGwsHNi7M8mUG5ur2jQZr+o+GrbuHDlbtGlGWzXzujrA+LE23n5Mi8U6mJxF4HlovJ0E4ptmEyRR57772I+IOwyg5Xv0Q8piYuR6+Nq3Ghr7M20GWTUKbk7NVfWa8jrBzzT5XjAl2ApyGyPzndcU3Q+cuZ2jmzj9T0lS9p4Ye7nhxmap24qXPjEHZjDmdAK6mwlnOOnJriW3NhzbP5tM6d33+eNifitdjplsLBDF4VLQIgZ8kobCbR5sW3tK1MyHM6YJ8/wAU9jZ2Js215mswu8JCoY8KV9BwzndIwyr3vhi+7bqh53DQB20aEJixAlGl3EepsTxnrRDwDtyZ5pvg+ha2d2Md2o6XTcTP0W1s1I1a7Sjo9lqXtjLmxplxMiYptbZsnHlPtEMLmRclWjX2TZHqJAkahwGDJ08+4a+p+t8yW3bOSOZ1fmRjvugRJ+a30Jy8q2+/nm1HOXUy2bH9SeDodAGPxCl2LHEcQ1WCqo1+Odxro+RNJ4odbVjY+V+xtbEz5Y4fKOWoQ0Wn2aUwybi/Bznmvqp9zVMarKiVhD79gF727mr5ekvOMUfm77sUAmUQ/HKxK3etW1yfawt4sC5SFuo5rohHGEjKN0EmW0ISbnZJl8AN0ISCjQcsTMKLA1AGBSBWIbAq7tEq2DAIbXNktBNA7Qj1Nr/RUr607SxN8sQtIAkVdvI2QFJuWkzGvUzd0uUvfORgmwHCKAVLACEeAVMgGAzExC4wTlZCTGlbLWTQg0R3h0/W1u/qvrSrWNHLCVJCRx1dS0UnKMbFHI2G0yGeVhc9rYgrRCIUrAeDlCG4sfAPgcsE4InBadI3Dr6lmwSeB0xHYE2xNrdwdfXDNYwK10mkOqBicx8OY16mz3LlLRtSQNs8NhTYG4A9BahcIUCsODjCFADxRYQ3BHuWZrsNnLb5rMulrbwGUew2vjrSAlWpA8g5iG39P8Wy4kyghLOZ0KVsWUlJCqikiSQYZFw4KtskQRyp5SOUw4sAqQSQkcR0kUap40TEuAcJcmuS2rTH9KTcT05w4uP6PXBLy0jufdcn6ZcC5MrXF7kAyZFHugbwx7yk6zMmAqQF00YCRGveqdtK6lJGrBvhJGAcjy5ZcKauqnZRRttGK4/qrZhN8UOrM2ZPXuZvjrMyjZLQmZuNIRBWakjaIvrhZX6SIyVySJDWpMmJTLIMu8GW1Y+ijwA5AJAFUKeLMoE1cU7JmSW1IY/p9Zg9y8OsJEzHEEZ6LpnQEijp6qZJYzNndQc9BCYlgSWfCNMlQDVd5MJJ4yzw5tjiUUa0UID6iUOpZnBTV7Fyhylo8XH9GbcVvsgxPOqX+cYyBmuRJ52speYtEzPUSufn6zMFMOv8isbFcZdqSBLGCTlSmLmRtJBPvCOyqIpo/YOkInBbRTBZlcuMwj/QcQTpyMfuDbrfAKbA3pnW8HtotGQy2pmLvHR8nSHQXdVKmG1OpdkKbIwJSaE1LQwnn5CpjypRpgX7h8WibBJgfAciDhyldVwCghr3q7okSm96YDjpM+hjNGZE7ZQzErwGyddxt5KbJAQ1nYAEfzYGLKUQTWdI6acyRGaiJYV2gTADwV4ZQoLRBbqwIcDB/g3oEEMEx2gAzarLjyFdSlDANWJZXROTlhOFUiLLol+XpBeY/TWjggYxWhB2QcUDEQ6FABlAYBS6uWiFKkjENuAmi5Eg6ZKSoL8qLArYiwoCOiMIQgy+ilv50esFRsUhblIBwgIEyDlgpQNwAi3h6JmFLX1gqhWD4A9Qah2WlUtp10apSifkRkXzMQxGhhCwaWEJkRpgc0JMNRw4CgEsKtQOAWIGogoB4uUVvbVRSgkAcEGnRYyVrD1gtgGAaCDxRIogAgZFkwDyYGxDAB4kOAQpBHgrRHqC0CcUaFg7AssqJ6KzVtCFAN82VvYJl6MOgMR2MUUAkQaLcAdXgx7dgBBThgSErEIAtFecRBAPGuePNBCAcMWX/9oACAECAAEFAGf2vwII1cbOlGUEJlXACpNzAVIldZxDvmwqm060lI2rBDo9D6D0FEeelJGg8B6s/tfRuFajWvSpzjqUJfmlW6aulRJzoXZ7m5VlsckRFWdSaXD6YcIbC5TaaCgoEgE+g9B6/RrWvkz+19Br/fQOtW+FHmuLtFoaK2rG1SJWOILdyxgCflVoguLy6C4TfIzwMgvAsOLpKShCvv8AD/PgfA+g+xn9r6D6ggq1NeQpd3Taau/IIbRkPMbcZy6c6PNKf7hJiDH5mmXc23k9SU4zyBBuDtiltSKixkOIlAJfV5qJFaih6/QfQfa1+1Q8HNdkkOhdsDwejvMJYy3IoMdPJuYGSq53y5Kbu82epTi5u5CZGthmIjQLtdllUK9zmZeGZxcYT2I8hRCzbZzcsNBC03NOlNKWHI+hj/QPUimv26HgRqHIyV00y2wLxkjVvY5N5RmKmXTLmpL7t4DyZDgfLrSRXkAZrrSH1vvFpt4OWa8PxU2bOH7arj/KUzrDbLgh9qanekI/VYc/SH0CtaZ/a08TQB2Xed7ZnkPMXmms4yd9ZZur63YLzjhiw1OIdgJDctpTQjRuuGLcg0bY3UhgNU7JdQeJ8snwbZh1/XJRvLyFNALa8k/QToOodWf2vE06+G057fGojPIeWNOLmrVOctWNSXnLBhctbkDjuQ6zJ44eiM3rEZSVLimCoyUIpy5tCn5LblLZ6xxjLWoE7i3I25CLQ+l6MU+enl9Dp0TuGjKk9HcmtwrenUkETVLDfK+QxY6MukvXSRCt8mIcSyDEC7Zs046iuQOWOH2GLly7w64xeOQuM315ZkuOOzl3Hrj290cUzGuILakN05Av1vu/F/KmL25WEZBbbvAVKjBLa0Oo6ldSupXUpxYUjWml6NdSh+ak/cSUInO6xeb3/wA0eQf7G+yB7S2XJUSUrIlmlX500q8qNG7O05cFrctUw6QJZUFukh5IWrKpJ/6xjj2l04LuGtoWCpNv0REHp4kHTQ01+1SSAUfc+rRic6Pa84P6FiV/5K/SwI06aA+ifqG5gJQ+SA6TS5IactNwSBbLgnRuR1BrWUSkm3WhRan8FXxstwR1mSvpUPDUeGoo6UyB0too+qToZAJj3AaROdAoLaUf7HIHV+0QhUmQiAqm4hTTcfyQygC4sn3EHcg26QpIiyqQ9qm6MLkgQXGZHB956buNfrWu5yQ1cB5ilD8tJ00ATo0pPS3p8Vp1auTG2Nzq3opsa3HIPKLa0kyzsALu2jKKT74goT7wNR0oqHqKiOeTT2lRoaXzc7c2y/w7LW3esIT1LHkznSvyfSlfbSCNpUdrSv0t1bjWtMIMl3KGxbInM3/PVcnf6uXPvX9g1ExotLkWzomQgIpSdT7IrqzsdFlm3l2jHEYRpWi4UbrpYlewbuN396vi+F7W58fZ0lVuuloRep49NKIJGw0VaDd5M/teMA7ZefugwuVHQKyp4dVDp3NujbLWFGUnWumdUp0ER1KDEkJKJspG1E5CnbPNQA6QplTR6uEPhl7jqcjp25zfEHp4r9f9rP7XjFUBI5AePs+VXyBlL56zcg7g+adc3B1GoKSK0IoOFJivrCJ0hYDcxQNnnK1ZdLrBZ/Njssx5HGd2U4qxuKetg9PFXr/ta/aorIO800s9TkF4+y5Wf/LlL/6yXjqZB0bd3UlO+nGtKX+Ur03Rh+S5q/Klz81peO+zuFbRTqiPI6DnEt0U47iiw5ZPXwPgr1/2tEdLUUfWgdDnzxMPlRZNZUvR5DgNKcqOrWmh+VafJ8eaRqplISm6o/KEndafJVjJKAgdKc503OHZRMnBVbrCCDROlEityaVX+1pR6e40SdNyqBJPIhKYfJit7l7tsF5cq3wWqW2gmK0klhtBC2U7X4+oYipSlISinW4LwVbLcaaY6RxwrLTaYxYvAipc4xmPMzuPb1cTbA+4QHnNesvVLq1UVqIB82v2vFB/V5G/i8lK/UvLhC57pBbcUpcJLRUz0wQ0lQXESuhFS2mU/wC3pVyUVQpJeMKGlwWpAYpVxWlufKW4vi5srlcejSAF0nzNI0AoU0pPS3pr18EflVyQvWLyToXbw0pS58dVMR1JW2nYphxILDoIQQamOJQLoskdJZcscZZVaI/6KUFKnGVuVFx+RId44xqRGcwhlxiMhGlJ9QCaT5Cv8tLIb6hoKBFLVtTyI7vichp3Pz4XUXJtGtTLZ0A4gJBfCSzP0LNxGk64p6uz3NRrCtw26zKZqGgMoaQHF2WxLlrxjjtcg49g5gptbHs1j0Hqg+YGp2EkjyQhYbOiaStACVAh1Dhaz1uR7bPkavPNMlxyK0qr7ESGpUd7bJbkJOshBbeeFSjLW/ZY7zhtlvYKBEaQh8FCoKQRg8Vl57CrNbC2LfCDTzZRKCgEhSRSHG9ySCUkaEjX+wQpmQC7SIa11CilNRVpYPJ91aVD5LlpclPrUX2QQCBTyQRJZQoSIqVU7CUKsMfpxEIRqgeY9POggrk4nKDJxW+pSm2XwLRHlpeWuIpYXAWa9itBZ/RpEgOVs8mA+Ussk0tyOwJOQQI9Tc2tyGc7zFp9rNrqmRJAK3EMEId1QCSorZ1KoJXRtYVTMUsJSnzQjQhOp6Z1RDITCne1XZcuQ0qxZq0RZstjmRDye3Oot86E8PbMLTLhqAiNvJkhOtNFhDcy8sxUX3OFR0X7kya2pXJdxkv5Tk0lxu7zHJL0ZnqHZ00yCVFCTqBrTbSVV7dupDYSsIFJTTbZJCAKSR7eS6sCJOebdtF/kNG35fIji0cl3HqY1yHIdNpy9MpKbjHkoX0EAPaGXnaW4eT8khIv/IXXXLyATTDc2yrxOLo/cXAZGktO1IO47aHlQc0oSNtOOdRQGlNpSVAAV/gSfIMF4f1+2iroUm7HVuWIy7VlyYhx7kwINj5LCxjmY/20n3JFTeQIj8e93WZOL0C8OKt8aTHPuI6WJRU6GorqVx32mky3kPJRHdbVsVSm1miw7RjPGmGHAkMqpCdoryrovdaK+02DPglM1SXqTBliVJlxXGpLExZif2rDlqyN+JXGvJtttV+HNuGbfoV9tDxc9PoR6fiwJBjSBfXPpVptoeLn0etI+38WSra2HVfSv7a9fFz7foR6fihCVn2ug+hQ1TppQ8XPIfQj0/DOngDtr3HmHDoHDQc8+pS3Tt6hrqKrqKreaUoqreNSo6lzzK9C0QU1oPDSlOFJSoqojQpG4qaAH0EajpDx/wA0r7foA3V0F101Ciz5hs0lO0fQ597fpTf3aE/gj1pf2/Q36/T6eArSl/e39tNn8yifwR60v7fAeDeu7Q0Qfr1pf3o9KbOi1HVv8AetK+2vSh4R/JXqNK0Faebg8/oWfzt+lN/cf2/w9BWg10FaCh5VuNb1VuVW9VE60PoIFAAeHpW5X4Z9fH1/A8/9EfoHr9Zr/H+s8vxtDW1VbTW1VbSB+Br9Pl9J8vrHn9Cvt/1IJ01NamtTSidv+p//2gAIAQMAAQUAc+/6j60pWwB6kODVo7giOFBUDdSoO2lsFNLJRRer18E+A9dDWho+DYST+WnPv+jWioAn1pxBWkNLokpoSyki4LSGbn5Kum1SJnUIO8mOtQKSkgE0kaeA9dRWoo+daGkp1PTApz7/AKDS/u8GNNfbNLr+pddH/X5zlDErmqpGLTm1pslzRXsZaEBstnrtICiFrR6n1oevgn0pPrTn3/QfMrB3elAg0hKt1vjSFKsdjdkVZcKD9W/jZh0X3jNhty44A2ir1iy4tXiMuOoqSpMdQKEEamtDQ9dqq2qoJOmhpIOtL8l0rwXrthadSYpoNPbutYbHNdd49xdtDdvsFs3262W1ALEJFPqQioZaWBGiLF5tMB1GT45FWL5jR1lxlsPIbKE6kBKxSVIrQVoK0FaClelOeblK8NNab/Tp15blQbU9OdwXBULRj+HoisNWfpFDaWQVkhxClgrWwph0Kp6OHkXqwJdFzxAODIMdUxdJlvWzSgQUqps6q+hXpSyd+40Tr4IAKnEhS4cXrPYRi7Ty8KxtlpCIDLKJ6m2UzLkEKaue5UR1DlXZQTJhuHRj9QSYjbiZFqZVWYYyyq63+zoaNwZ6L7Z1LSfP6NNa2jVz7/Eern5jilvdlP4BjTim4MdMRvIcmjW9m+8gQw3c+SYSXoHI0Nx+y5vEWiJMFxRFUEliSEAzEaLlJq9WNyUnNbOts39gokIT5sskt/QddATThHU1FDzrWlPJZTEZdnO4FjdwS5hpgQGJdwiut5vZMrurd4405aktTuEOdpD1r4J55bfs/EPMDDeHYLmUS1uWa5xacfLNCUV0GpjoZuNnnJzHjfJpzOcWyRaZkdHUcSWmmtya3Jrcmtya3CtacR+psFJGlGnkdVGIKK5mFJJagxtyYFuCqsFkQ9SMcaSWbC2KbsqBSLO2A7bkIRkEDWrrC2uR2QhUM7UY5D/99l6f1XOULW5xP05D7hU99Pno55uUulerh0GGaidgoKmrNF31ZbQpYxSzlFG26V7LSvb7a6OlSIanUXq2E1eLUQp6GWihWwY/CKL1KlJVB5jtCn3ZLXt5CV7z9Syd+poedLHm8Py4e3/zMFUNmOhJTjbCVCKEw2jKRSpQJL5NKdcqMsdG5NNuVd4CFVc4hbL4KFxdseO5eWijka3+5ZyRoR5zTX6XgganQUAN20U4CHKT6L86UNTiKNsvCDonHHjWLuBQlKJbSFEoYBpEJJCLeDUsmI487vq5tpULyykG4JCXrjJVHs39y8t7LGg/a82QGrvD0djeDfrSRqrYmnG9XOnQbotmgzqrHR7aRgTxk1h2NGcm02j+tSq7aCNPCzGXvDbwQDcg3WQTA9L94rRUUS03vHNEXuD7VydN/sYbOEEqyx0RomfWovTIcl2LH2AVsFBIB1pKfzbvNf3+P+bJ5yONWio8fR1dENEIdbKVRKiu6AOpIW5qbi2XV9FdRGzsvLClMZHFWSGiiY29tZyxsusZvBWVyI6UPn18W/U+q/v+jHhul8YMAnj2HqwqIAlxjcppkppncClRolVKj9YORtqoccGrjEC2b/bApM6MGZXuDpdmfcM5zaglM6M2xOPr4aGkep9XP3KIOulelYyAqZxQwFHj6NtYdY0TGihxxcLSltFNJb822NKaiktyow3QWCQ/FBRebfubySOGZzr4DrTIkJ5Bto6OQNlF0PrSfSk0fV0EOeKzonGUbZvEjWh4/aHt5jP6VpYK3pMYgOtaKbaJUyySG2v05jejkFH51tbm7pG/TzZsJuEl0iTZmy63n8UmDmKUpn9NWvTXQHgkUQdXUJ6nTTXTTXTTT6P0sYUozeJnUg4TNSiNcZ01TdmmXVMhcyY5WshZaaeBaD4oOOpauD0rfEkTwv3UlKLnMARmzzKp05S/c48XunmTSHLdnUOM3N9K1FEeaiRQWTW405+54rAKcdRsl8ay1MHBr0sNQECakWluNSIoNNQEGm7emkQECpbAaqRCCzGt6Em7gRm8gvK2hk10XIl9IOuWVkNNZs7tiZsCuYprSv8AG06Koev+XP3PF0HbjKdz+GgtJxK8NsnC7204m5y2gxFfQoxdCEJSApSUpuRBK30Jr37SU5TdmvbZbeUb5bhedi/kW1dWo7eaXxl5vKnQ6+pYNKTX2JV51pWvm4HOpo5Q18HD+XCm+tIxiApMWJPXDcwrL0trVljctm3XpKjb7mhVJuSQHromlSUyG7zdkx6k5e2g3zKQ+1kc5TzrdvUti4rVETestEUXbKVyzcFe5b2JpxA0UPIp0KgRQ9XFJ6m5NEgnQmnkqCOPSgy8d9r7S6FxpzHrpKYdsN/W8m2XMbrZcQaNwBD81VQrjHRFy67tAXC+Plx+6uuJn73V2+Oj2OZRmmY2RyJ/WPuN6S0qKWnBSwSk6aHzLvoB5OMHqKQU0lW0omIRS5jb7eOQVJfxJDiRG2JamuJFWG4e2lQb+kLtmStpqLlDQSnK2CM6vhlXGTMWqnXd62QSYjO9TaQIt9YCk5LbtTebXotcYtuSbo0UTJiFkKKihsrLzBaQXNQ4+yVnRwexfVRtsurPaZz1xtOOOtqsdvUylB2tTnPNyUtlUS6yAYl8fbpvKHEBeYOpp2/qmUZe6m1bzHaJKGxoj+Lc4xcRd7MpwXPFnFm6Ye6mI9AlmnoEjURnEhpSEVLeaXHBNaOBdotz0lVsxFuRUfj6I6m08eQ48yPYmm1RoaWgoaIkgmpEbepmIkFLGgcaUEvhYqEtwIjpK6ixqjMpbbbTtpK9W3WwtMmAhdPWVldT8biuxZHHUPW44Gw0LpjPt6mwnWDotZDB1jYGtczHMF2KsuJdMRrEW0OWwJSYiU060BS00qNuqUz0g1rTaQQ6gbXkHWHHKjBhlRjRNtdEpSpRBQ8AnrilL3JS3uBY1py3ByrjjxdTesO6qbvgJWrJMNNriGOKZwwtu2+zx41MmI0HHmTTq+mHZkch9xC6UkmklCTPjOTm/wCtls1vU1RfQulNLWbNan3GYkF1imglIJTottSj0nBXTcoIVSdQNaQdKQtqn2YbtSrNHeOfYQ5dbAeH8q360dKKvCZ/HJ8l+ivSorgQuQ6VU6jeW45Jah6izoLcbw11/DuDfUjGENfAHWtRrL/jkaU5StCD6LUWxvC6aY1LENJpiENGmy0nx1Gv1HXx2769skeB9PPTTUShpHPkVflKvMHyqQNyYrCiYcUmmYikpSkALGh/Fa0Dm9G0DSv8K001Oksf8dQOq/Klk0r0QgLEOMN0SMgUE7QtQSN278LXyHiF7K9yNEyVktkrot7aWsth19S0FpFLQmljQkeVtjpkOsxENUzolJX5LSlymobZQ42EEummiV01GbWHEhK/HQfQCNCjqV7ZOifuZo+aXqlK6baZKSA4FlKN9e1UsW2MWlaVu2kyCB7tFRpGrTjgAphYBacCaUdVGtfIfSPKketJ+5nTRX2velzOkZpxZLROsdGtNRkqropZNK9V79Q08sRtyGiSolteqUFIC1CkkkHwH1J+6k/c1Svsfq5AGKy1qY6BUYDdHOlSFaAL8w3vIipNKi7gWempDIJ9qlQcjbQtoJpP2nwFH0Hp4o++k/czS/te9JWqm0skFpumvIpVUl0lDJJqO2TUaODTUIkXdnpSorIJSyKkNDa8gpUSKPgKP0p+6g2igNK1rak1PaT7ZgHdFQCW2GwFto2upTUNturW1CVVsjWiokSxaXeNjqZlvjYtSYuJgTIuKbZcfFqu4aFz/A10rea18ANPCanWNHaG6Kih6OL0p9WgYcKRBmrQIV6dRTGSPJN/yST72Jk0wBOUy9JWUyiJWSSiHXC89+ER5+L6QWmGtCw0AmnqcG+kApCX9lJl7SLjpTzhlLbTsCF6h1Xm80VEenh5UfWh5fgDyChuSy0NUp8JFMjqHoLpTKhWxVKbeqIkhsKGnUAorSRR9a18vwB46+DSdAgppZTq+CTDSpJ3CjtVRQ2a2NUdyaU4+K60mg5JNBTug8x+DtOmmnhqBQ1NDUHXwFa1qa1+hB+k+v4CfWtorStorQU2BroKI8gK0rRNaDw0FaUjTT6FDz0r/OgrSiPIA1pWlJ+6v//aAAgBAQABBQCd/O+pP2022HKUxRa0oJVQQukskp6YTSAFKcRpSmK008F+CvTqGuoa13eC920dbWd/O+jQ0EKIHkKip3KWpQoAKPs1aeycNGI4geweeBirbd2lanH0JdINEgUogilem01tND8tbhSlgDrGp3876B6I/bpLdFtKVNyL70Y8J94hlIpDR0Dbhb9stJkRoxS81JtweKp7O1SG3PQelH08FetL+2p3876B6IP5ANaaQTUZK01iGDZVnNw4f+Jrn7kxrA/hPwLH1MfFL25tRso+Hvt2vTOb/BZZ5DHNvxldx3Ebc23Xax3R9l1uVKSoOOA6CtRR9PBXrS/tqf8Az6T4NadRz8ythqEkKj2+3M3tjsn+LrNO4y28GdqfFnDOP26G1AUXARuAp91taH7a6gvC3ODun+ODhjuUsHcX2z8k9uOYuRtXrjJW9JdQEuuBNGtTWp8V/bVw/n0n0oHQp3KUhrUxWFR2Pjz+OKyz4UO1f08VLUZhDXUm0XAD1RXVQQuSoj/jJXObuKH+6/ty4/7n8K7kO3jKu23kS4S2pKlL6zi0U4nQfQ59tT0j320UAB4EKNObGqaaZWr4wO0Icv8AJNqbgW9LcG7zE7WCIdjuCKk2uc0uWZbJen7TFu0KUZSW0ocnSdq5KVj5BO1Sxc7cQ3Kx3DG5QZWwHfJLq/peOiN5qd/O8QTraHEx5PDWAnlLkzt64TtPb/x9GbNrkCIu4y+a+6fh/gm3cvfM1lEiTYvmc5rZV2t98HE3c7BmxJUBAMecULcUt0CUJe6MZbipcL5Zu2VnjbPHwXX3l+Swd30OAFJSKng++0NHyrQ0xDVLdTJZt1fFnwa1ylzNbN08t3pcNrvc7s2+1XBspXeebMvsPENuUzG7dMiuRn9sPNvHN77U/kcyhM67CHaWnYYuDch56JSJUeTUxzZc+7DiCHzXxLebBPxq7PqApSkmt4reK3it4rcDW0VPcPvuoaUSSnzqO6WSthoy/iCwxFswGyTW5sO85BBw+zZrJyLu17iuOMB40tNrhWLEo8aRIgxXJN0tMyNzVx7gmQw+z3uHucpqfOkSX40hMpF2KWSbi/IMbm3FMvyr5EcCcwPuICG3w+0hB+hJ0O5NXD+fTfmUUyndVzbdW78X1v8A6jswWReLV36ckz8c4cwrFY9lxnFrvOgmNervPRIv13bRc7/fJJXkE/H2uRrDecXuvEPI9v5QwZS1oEuWRS3pNglpya5cTcnfJtZYd54pG9lL25R+qeke+2ppQ0LajpGXopbpLvxxyt3ZpjCrlImc4XmdyL3L2uztM2+ww2INN2y1BcZqMl+Ta7OpVws9sub99tbsu38O3688F8h3iRYIiMicXGmsT5PX5r4M5IznmTvM4zdldn7SXXYrnU18HDtTuVWp2bzpP/na0v1b8gg7Q85pXxszi52e5pnJwPivDef+L8UuDHOvCl+lT+RcAksL5HiPty8makLvXKMC0qtXPfHFnH/7m4MkyOV+8Kyz43Z93PWznfjKa9JdXcXJCbpjj0d+395dgQ520RQ6yw4hCIfg76UPNG1Os9avfdRVFRNBRFLfKUeUhr40QpPaV8h96eHD8+wdu+C45l2U9qVlh2fNosqVxFyRyhb52KtMXC19xdhySRK5Lu0HE0YX3I9vWIXHEO83tbyEcC9ymAYRy7fGS0mXNW1ItrLkawd6F0uUfjzM4RsOYyVtPudQV1BSlbq0oLOm6p/87x0BU6lTS/jOCbn2k/KHlObXzKeQsM7kc9yvnjtCXlsnFex2+W3jftt4ZzjDIfGXGyHMX5v44uN6iX3swz7K+T+5L49cvu3IeX9n19xHhrhns353sMXtcze+ZlwVc3GzdbjCTFY5+sz16v3d3gDGEc4ImOON/Qn1qeoe+1Fag+AAKpj20fGe/ItHaVasGjZRzPmPbrEyaDc+0vMpSsK7RodpNywKz26PgFqMbHMhx1s3/JeEMPzKDeuzpmzph9rMB8qwSy2eycBXpGNZZLZUcpykFuZz9lU3Hs++WPD2sa5BenSpcLwPlWopPrU/+dSCK1o+YlM+4c7DnDYex7im5ifHs8xSG3L01Ce5q7lbLi6cGXkr9jxqazJx3Mn50u5ZPyvnHDl4sHMuMZnjlwyi0yo2VXeIuNJv7dkzvi3fl+ZX91qbc+Yrx/7P8lvHjF94ejvJetfgr1pH31P/AJ3i0Nzkd4adt6DbuxviDldMK1wOaGkIz7nFlu22DkT+75SuPyE8e3+bE7wLVCsSO+7BLJO517qVdyLfDXcFe+PJ+Mc029bGX8txG4WYcnvzcl7Upq14pY582XB7heQstVzz3S8Wf9u7cprvtch8F+utI+7Sp+pnededbaYOjq19ORwhZXJfZ7nEqZgWZnnSRBd5K5qmzF9u+Nx1YfyT2ZIRdmuJOf4BsPYxl96TwtwRZOPHe6SysWe68Tdxo9nO5WvdzbwxMmZdOCJr+IcS2W2ljGMH/v7PzTgl1xnmV3ke3zoXJAUTW9Va60lIIKEgaeU/+d4kkVHQmRI7YdrPbF3DYDERyCviK1ZHMvXaBf7/ACeRF91Xbc7xrzT3F8uLiXLudgJDveJd7dmuV8xY+9xh2ydzfOUjCOy248f3p/hu3WuVxxg8nJ+VrhbI2IW/nPLzj2L8EYnFxLBLJi9hwC3972NpwrnhDxoK1GtIPkT+X/E97/ndag6DW8Uy42HYiiLx2zMJHbX3YYIt+HY7xbFuYfe7SRyVhuN8h4bOxObwrluE9w3BE6HmfcJwYbdg+J3HkDIMA43tOAYrl70VqffJqpKexft0MCHhV5azbmrmvJmcu5BwHGmv6bNedeIeMrZ3+c58b8+84pSaQPLyWpPlSAVqU2QZ6ke/3IrUHwR99va3XjtujKHbjzLYW7kxy5xtc7RJwfkNNnf45yK3ZBZct4IjZ4uT8f1wvRxj47sssMzEuELZx/I5JvrWDwcwzWLEk9mvZ5er853OclxsJwrlvmXHe0Pt27bu/wD4kS7zh8sPImTMZFleT5zdba+zuCwaQvQIrWoxHVX+5PZ/53RoI21rTJHVtIT/AHXbk0B24ZzZl3ROQ2qPNkcp8K3VtfAvMd2xy8s57ZA2OeGbIlruWuVyS5y3FuTfK3LKbrkXZ12FSrAX7ojF7TnOUMcgcnfLJ30XnuF5k4bzy9265pcjzpDLsdpMVD+gURSFEho6oqMf1V/uT/53+EgaLSVBLexT++JJ7UnDde2nK4b0gciwH7LcYtvjy7VyfxDacmE0ZRh7aMwYtkePyo/aUWS48pZ7k3bF2nYD21WaFdMhzq490OfSsKxn5P8AvZsfAfEqDOuD+HYkot4k80bJFldNUaeVBl/eY6NRoEDqUwrR0/dPSROJArcAU6VKYQ6xep8By6fGp/Z3Ds6zayoWnljFW7hbsZmuwp18jIiN3UWxC7jYMauBsfGUnPb/ANv3b9iPAGC4/EvfMeR5Pl2KcNYZ3Y949p4fxrlTlHIeauQbTYFqFngJi2axSpcJizZFGqFNjvpY2JMd5AouBZ1pgfqEVckIduM9hccPXe2xETc6tsVN75HyWSrDcYvuUZP2w4FA4k47vNpZTWcYwhbOe4e5Bmz46bhCcsDk5eMcNXzJ5/F3AuLcR4s/dL1ztniJONcS4z3a9zEN2P3id0uZd2vKuL44m7JtNkDTjQW2iY0uPbLTEEl20TFxE2/LCVQrpBmJadQkNsOuUUCOFus7MvvkTHEx+Qrlc3JV0nyXp0CQ8uKhUaJ8VHDF05k7z5zCbVlMqOHG8gtCXmswwlqY3ceOpIes3G05+ZxNxVa+NbTytyVc+QsxxK04/wAEYR3C9yVumWrv272Mm7qssxfDXLclmwotb8OAEP22Ol+RPZC49vZCCw4oKlBT1QJ9yty2+TH4KrLyQ3cqhOMSUvqdBzXKJeX3mC5CtsV2QnbaehMCYkZub8BXETzeK5NYHnkWpyLc7PdrUdl0sgVQxlmU/ieAWi0DuK5amXFXHWG43wbifeL3zYfjcTm/uc5Y7vcxbwduBLRLXCpbkCRGK27ciwW99NSmnlusRnYxtsB2W45aoUEXJ6M4ZqFhyM90nLRkdztjkDPY9wsr7SodziRXXEulEpy1OJguSZSHI/xucQR+Je1+5W3fb7Q4q3LehplRbjAShzH7G29I5Kzd5Sb3K4q4TX3vfKq9Z77mkjL+Xb7EiIeZusW52+K3C90/dMdnqexHEMfXLRLiMOP3Eyi2UuJiuGKh26mZTzI1cYD7kKwNAwV2iKr/ALVbo8q4pS3c3742lm1yJUjIJUFbLvDWJNZzyHwra27Nxcw4J7F5tQivWu4FTUm2qmzOVORbbjjPNvdDiHbLYu6zvx5F54vUKH7CdIjQ4KLlJmoZve2zRbPETJkXVlcNy33boxsizhm3DDm7nGk2+MzJTfb4xb3YzW2vJaTFDa5F/CEOOvrcaabceyJ8quPXCEYgFyspYccUv44ceOU96lktBsVuaAbiTY8p4/1819XIGfQcFxbm7n+HxFj/AHN9wuW9wWbqR0ghe9YQhmrpemuncHXJ79qit2uK887OmXPJZ1mqx4ew2bcqI+tMluO5kN4Eq/RLk6p6LFZTGul4jx0xXXboudc4NlRP5Rs0e43Z4mfuL7mAWpMWZAtjTs/4csXTeO8pxxb13nKSlyYhaG7rkrGOWznblZF0uvfT3Q3jljL48gqKz1QlotGVJbDE53qv2+3IFLhouyL9d0WFzGsdlOJeKb6ZcuLGalS3EMWl5FyyCKuNGak5ZOddhWuRcTe8rsuI2/LMnyPLrkcMyF1WQSHGrjj9sMlzH7cHhayhlz4E8dXeuZFPofdcefTUu5qht9yvJsiBb+/buzXcrmw1JS4pLiabZmRaclR3G7mva3ESgPh2S0zeMmZg1iGEy3ZNxeQuoDbTSJ77KY+SS24mO4PMkPPDq3BVsxhmMM75Kt+LJZh5PyXcsXwS2WGKrHrYpdyCpV4tjCIkHB7lo8pe6X/88FojuS5LyYSU8mXCRluU5LFZHyId94wzJ35Mh+WZQ0claq3OhLjoC5zCZqZmU4zjKZOUZNl0/DsXt9nTOD8ddvbamO3hRYWUKXB5PmraxbjKxlizbLRbk5pymmc1jHGl0yGTbMVjY6w4607HqBbGxcfbJdFjgNMCA+pyR/8AO9Zl/wDWM+yNEaHYY7LbHycd5ls7feIrxlE/Jrqh9tp9p6I8qUluMqTb1vHKeXMMxhDWVZ/yPIxXiZp9VkttsgtRVi4v3WfIFwDn9ey9MMyRPk9GPmxeudqmZRZsbsl+ynIcnlcfcVu29q75LZ7eiPnkiW9CmsyVpaSoLg7ZMJOxNpLq50MRmUfAvniLbgWdqduU7kzObDw3w/3cdyN/7tOWJ3/knprLJlQUpAyblfHMTalZ5yNnsrB+3mfYnmoSMeBMaPPjOezi6nZItaOvc7ksIiMpbj3S4CQ9mbNxlu4txJcLy08zg+FtZHy7IulYzi1+vybXidrZjLx9MN5UpxBelbpMVwkY88DdEM+0e+Em23ODhNoVbssa+cPuy9hNiSltNPCJAizLtYcdtq87vme3OLxFbokztM+P/HcT4Qwj4zuzjkJ7lj4Uu31jB71YbNBzK2cXcp3W3Xuw3iFKN6s8J6WpUqfk0/8ArLZAmx3m3JEW2Tcy5YuKWbVh+VZs7ifFdssYW/brU1Ku0BxUWU6pwNpcN1SEXFvVLcCX7adcSoS/gBuiWcZzFVi4nT3G8y3DmjmVuGwmPlueQbAmLhOS5lOxzELRibnY7xhE5u5+ybny6XzuK5It0vHXuSuZpOKdkVm4W414z7feNLx25wMN7U7ZwlzByr3CdpHDvGPa5j7TqoeRXNUqW0iO3V3mN5BcMO4vSuDFhxccRecmW8Go94uS41pcaDLi2SJjyReJiRcm5gLbLwXdrqG3K/8An8yIR0fNHz6jAe2i2uIRGyLOUOycSwRlC401lYt8f2Fw4X5IyDhnkztjT22d2ly7yeJOF40qDyzYe/3njJewTiW4wsm+N3Ccmtd9+PtXHmD9/mG9xMvBsiurNstz7q5D6ZTHs8CxG1G8zM0ttvt7t5uU+oDelR3yloy311veAEh/S6Ob7kqR0kquLUSnFsqtvwH3r2PIfzUcsnk7uS5G5Ll3hGH2qJbokK4utpiOJkJuS5ElEefMddwzlnkXjKdlfIOV5pcbHl2R4dKc5EzaJWHd6fdTx6vCfmm7/rQz3a/JTnHdRhGR3By5ymdG2HUJ/r4EDMLs7h+EqtDDky1smC+1JpbS26XFmqU2iW2QrUXCT/5F+R5SnGH27N0VYv8ADbl0fFOSO/zmSdlXcBjsZ+ZKs0lDka2vJ1YfQhJdBVClBCFSgaVK0qRKT05L6lupbUGrc7CixstzFBdS+p5xKzpcHnG4NnzZ5KXEXKdDh2qNFo3SLDSu+yHii6y1U5OmOJadfLc97/yTxdCFNoU3xpfDJxni/uITwfhOT3+Rn2bYzHSYVrZMaLGluIqNOeVTcldMzFgJdCg4+gGVIWK/TUqI6lCsmvYZbckKfeZChQUk1fnelY8Aisx4bOZtyFQJ0mfUS1KeSLHMTTVpmUmySXwMeeQmVI3XZlsSI95Yctq+NbimU5z/ACEJescRxmTZYKFu9UJWy+U1HnbSifQn+Ue6HbInrK0zN6HFtIFxv7cWNcrwuYYbTi1KXtQHwDkqm3rNCkOm02LDUy5tvi2SxplcmY/aFP8AMFwlvtciX3a9yFe3wMkyR0Odt3D/APY2jty4jScn7c+FnEYB24cSs3LmHtr4ek5Wrtl4N6ts7auGkxI/bZw6K/8Azdw1sb7buH96O2/iGh24cQ1F7ceHgHO3Hhzc924cOlyX238Slu69tPEaqi9tHCYVF7a+FQJPbVw2S5208Oa5H2z8QLtdi7ZuD0Q2u2/hwN3Tto4rVNg9tXbkl2D259uaVz+3XhEoPblwtTHbnw10f//aAAgBAgIGPwC1+kdXoTzJyXXdqiPDRJtFCeVhvQBZDZRYU0T6etBHchoPY967nvRpr0nf8ArX6R1cnFNr0wFm6YyJVL0j0ql6XtKH5fbJUY9P1UzftRMnRazFt7JvDi6bBd4rMDQoDWihyydTj4K1+kdXKOmcL8XAFF2os3Ou3eiP+5drjbY3ldrzK0P+76KNnhPNrIttWqp5naLjanjxkCjlmCv2yUAQzN8FH0B3I+upWv0jq5RINEXFFlJqpXxGMpGjEspZeGtk/q+quWhwVoyD/cfmpmPlFmQr9x+ab/gLX+4/NeMfJbcWp3j81CXEcDCEf1H5q3ahkzS51B5wFNRC7N0H2K9B3qfc6iWpoxQ5J3Ihi/0Vv9I6uQWKLTx5ygZTcBRBgCWrQKUYwmCBVgyy8Fx94AGrTI5tRTf8hfBq/bn81Iy424Zfql81XiZt+pAzuE9KnG4+dygLd64BvPzUJWeOvxY0ach8Vw0uI8w4mXDFhSUyX564Lh4S4q9KZbWT81G7GJaQ1/FZskW3KWWhQBlRHsua8nmWCt/pHVyCF3EZkMpkcdGFCrvAcH5oI2mJN3UG+3bUcyu3B5nEk+r1Uv8AJEk5LhUiuZZLc2CBxUZZDio/nMWpVvVlDwPNowL1+O5eW8RLzCM5ytAk16NWtBrwJVGJRI1FMMPmq48q1+kdXJxVxjE9nWr0Bbg1aur4jag5JOPvRe2HdAG2yGZx0FEjMdyLAoymSu+Ue0XXZL+1MIvVcFYAhOzKEe9KsdTN0q2DG3jqKDtRS1VTcl1zK1+kdXJLuaLiZGMqR2q7IeJkJ2oyjMhycaqJF2FUYm5B3GpPK9b2YKRhctknmUu3bfcpQnIFEZEY5C67MEGVvgZi4ZCTBiwoyssJ4DWhJmWIR5L6lhVWq/aOpYrFM9VipSBoHV+F7i2einZ4G74gJYBGfmFvLbG1mQjxHE2zKOL6k9/jrUY0xBUY3POrAmstvz2w9fWqlK15pZlEv64onyzjI+ERq2p7F11mgCyHixLI+JQhX/NrtuUPKhccS1MW+RXC2uL86iLxIDbMG1qE+D4wXI5ebqVZh0Z2y8VgsFgsEQNui2G+0dSwRaVUap3Vw6zH4K4xDZjigKd5Xogju/BcTMGLktU86YStps1v3LGHtXfgyEjKLqJBi9Exb16UHIbejXWr0HBoB1864LB/Ej1oWzONYDWHNQnUgdpQ5Ehzplb/AEjq0VRRKuEj7T1K4W1lA5aOrtPt+CmMhxOvnVc3tXdkelA19qxPtUY1JKiDE6taBynUojKU6vWDiSGXDSzOBMda4W34ZaQFXVsgscoKNuQJ0nQU+p1ap9o6lgiuhSAV79PwV4trKjXWr1ft+Cu0diVW2GT+GEewFW2FDKKKIeii9woPMrmU45QQdqtkWwCDqXD2v5MhOOWnsXCXncSgOlQtZjqT6DpOz6K1X7R1LHTlKvbj1K9vKB5+tXn1x+C4kEUqmGKrJd4Mj24rxDVjqQYVVNqFaoDUu0CgRGWDqNuBo8eteXvibcepWLYwaKG7QdBOxD12K3X7R1LErFOo2QWdXCTmGX4LiJDskOpXSMwBRs+DlzBvcrlwcVUqt10QCmcp868ITxKrNO7oRMSAhPMxT5czLKLYirfGGbuRTcuC4f8Ag9yADvjtVrzMXsjAU3IaC+gxZeuxWv0jq5Fo/wB3wUw/2nqXE1pVTGZVKxZYqmK7tVVVGtNVNmLqBLgAqIMpMQECFQDFWBmI3KwMx1beZQLDBDkHevX+lWv0jq5FsnUUe0O78FxDzGtS7QxPWgMy/cRq+jBYIdpFpVZd5QeVXUHmNStxxcBPkVjLMBirA8YEUVuWYZm+A5J3r1/pVr9I6tBDaAi+z4LiWA1/FSDKIy1dBwEzLmTgoqJarqhUgMQhTWFbAAZ1Bx6spSOLKMsoJdWvxgCitSA7f0T8g716/wBKt1+0dSxR0OFOtQ/UuIrWvxU+1iUK1dR7VEC9EHGpUToaC2CjvVobvgoosNSIBxKsgzLEq1Imn0TA4aBzrFE6l67Fb7P2jqXdVBVd1GLVVwDFvguJEu5VE3LTqRt22ZUFEAyFEWFVSFU8odp1jVAXaoGNoE9Kj4MGVvP3mXaxYqGQh3VgWpNF/krNmV/8e7mWKxXeRqmX9tepWv0jq5M9y4sNqPxRYVUqVVcF25ELsF09Ee0VJSkIg70exHH1xXaiol5OgBqUuyMCh2RirEjH7grI9cEABppobf1K3X7R1LHS+pTP9pXFjWu8pNJSeTp2pobKUHCIynBSbYmEjiovKjqrLCiyxmzhCPiRclWnuQOGpW4XT2m1U9qciuiiAOh9TfBWww7o6lgE+h31qVftK4lxR0fxIk8OFm8EAJ2ZUK/eX75UQbxqi1UJfxHG1RfhWWUhlFsCof4mYEK3M+Sgl1AnysQkrccuXAeuKCGgKgogNbq32T3R1JiVJ5CvOgAVPLAkvsJU81mQBGw7FfzBlL8mvan8TWhkEieYKQFmfsKJFmfsKANiT7iq26bioeHw8pR5ok9QURcsyHQfkgZSIp6612Z+9MAoGUgHZWIzn2W2q2TxLGn3c29PauOd7q2AKOEHIwQJkG3odse1UKxQr9ytxFs90dSoTiogzUXm6zzg4U4x4chonYuJywYOpbHRcllVd0exS7IfcjgCgAR7FOMhEnMcQmAA6EAHbRhRQaTAK1RzvVt7cmprQAtSHSoxyEEsu83QUwuhB7joEydeHGDEoHMrdeyw6kDKNETKIdOb+U8ynEcdJ2pQK+P58zGuKvfmJcotWqcBB8VWqIyqtsN0IvZCMBBlzp9aCiNqjc8MKIN0x3KEDx0wXCgP+Qn7FaM+NmRRQP8AJNeZCoJPMnFsJ4wGUoGXdRGr4q3IXAAw6lIR4qAbnCuC3xtl66wrgjxvD69iFqfFWCK6grhN225HNirk5AGp60CyYBYa05FNFSsSogbENq505Q2odqqMogO6iRlx2KHbgMNijMX7TjBQtni7GUHYFAXONsv0KInxtk02hAHibbbws1u5EnmKZ0G4B3jt5lcH/H6tquR/gFq6/qpAcOYnf9UL/ONZRAg1NqIQOYMpawyIGKxWCwTssyfWhRMFgvDbmRDsE5uIkRdkLItGqjPw6+vOoH+KT0/VQA8vfDX9VADy3Zr+qjw/8MxcH3I096Fu1xd522FT8HirlRrJWbxXrt+ij45f2IxEe22xSaqc4dCAOO5EQ2IyOB3LBMFQ1R7SIli67SqNJmJdl1HxaojL7kfBDD2K1czfiEgTVGNuLSbYvw3G6UJfyZgA6pfVR8XjLtN6tXvMOLvStiMtROLIjxrzt/6Z6/pyTyW5+STq9NG6CA1MF+/F/VuSX5I0V/0LtrXd28k8kb+SfTZTULuDknkh8eSfSU0OmzV6UAAqhYLBGiwWCwC1aCCgR3VQUQpRHa/JIWCIQDp31clnTvXknksDVd9CqNEK0Tckb0d6roJbV6M8k19EN5R36S+B9GeSWGpYLun0A3nSEZax6M8k1QBMV3orvj2BHD3Icl9QJ0hSGs+kwCwWCwCosVisSsU5NeTgqaKFGvo3/wCgN/0A/wCmwWCwWCcjkHkYrHk48luW/IO7/VDsld0+75ru9XzXdPr0osP9V//aAAgBAwIGPwCe88s6HCDOsEO0gTIIkTHsVTVHtBVWsaTyy+KZT3nlMTVHQ0cViFiqSKpeky7XESB3pjcn71KWeTPzrGqzAIxOIVEX5NNDFYqe88ro0yEsF2RV00eHkQuz5fcPQg3lt32fVDP5VeztsTHgLgG5CM+GkK7E0xlQBuBExLg+hGie88mi6FVUKeMS+4qOezIdBUM2cCmAUH4uY6FXzKYpsHyUR/yUyG2D5KeXjJmmwfJTPizI3KTQkccQpTlFj0q3IYMsU6w0YFd0rArBYaJjnPIKeQcIZYsW2J7kmkO42/WomcoESqK7fcv8rg7My2uMZdYQJ8u4cxH/ALcfko//AF9mjf8Alw+S7PDQiOaIHyRyURNy2JE7Q/WiTw1s/wDaFP8AwrJprhH5K7k4OyKf0RV4RsWwP0hcTZBA7WrVuUiZVQfF0CUNqwWCwWCw0XD/AHHr5DJ8F3qK0Dw0pgbN6t3Z+WyLkFvig3lpiaa0T/GkEGDFd5MIuUIktVM6k8HopkcGS/Or7+XSNFxsY8FIATLe5H8RGtAHFljRRfby57zyADgpB+yyjGuV9QVuUpXBhqdWfyz9iA8SjKRjMe1ECUH3hCJMPaECZx9qiAXiwUZUxReQZVkVM+JL3fNcZMG4+c6vXYph5upiJo+tNzoHlz3nkc6BdjrVgAxodiskShq1KMTEUGqiOe1cO5Sl4N6vOpDwb2O1D8d5t6ifBu+1RvwBA50HVSUzSTCNKK7xUDARfZtV18uOxEc5VECDyaJz64qe86KaPEkaBRFqBkZVVm5Pgizq3/JAhIM7puDugy5kR5NZnMk6kY2fKb5k236LNa8g4kxfaFmu/wD5ziMtNYQF3yO+C20LJ5n5fcHEA69ie9w5HQhGU2TRm6e25qNij5PC7GfmmBjzhX73DeTylAAlw4DNj7FK1x1owmSQx21p/wCKAAqShGVJrFYrFYo1WKuOauetYojRKJQj/SW96s9HUsD1p2kOhSeE33J8k/Z9E+WY6EOzP2FBxJvXmRAEmbWpnLJq6udSaB16igQCEQTqXjkSbxJHq16lxg+3wpYbvXBRnlkWuHDDAoIbOUPXarh/uPXoGiRGz4I0xn8VYc4kIMUCLowRJnE02LM8fZ9EScpG5EDqTBke0FIi4MCpHOPYj2gWVFDiswZz8FxMAKmB1q9PxBQnUpPqWYjHlz3lYoFYKQGxOB9wXDhsGUKKD2xVkJEZX2J85Yqkyv3feiBL3FESxUuwGUyLQ1qX4wmGDq3xBowx1qcJX5OxV+8LQMCHdX7eVnkU4GmqwRonUxznr0uiES33KzuCj2tYVqtaK2InUEzLuldwnoVISQhGjjWiZKSkao1o/wAVnBFIgVUIm5Gsm1K47vlPUrpApmPwU5NSuk6GTq4f7j18h8yfF5K0GymitT/kmJ3IS8bOAsvhcy/aZCmpBndAeGSehRuiDFmWUxonEmBCnI8QDRSl4jgKXlYhlL95R4j+dSJBZlcs4hvkuIui4xlIncv40bOcua71jopocIBS3nkcygOdWS2v4qzTYiGaiNKIbfqmdPmVCnaq1IBlcZsFd7MUXGtGL1V2lWKuFhr2LPG9JnwGGKPI6EN/xKnvPJgDg6sdkurRNs6lImNWRAgcVSJQBFUxVAiTAuyI8Mu6HYKmPDqyuy8Eq92MJe5MruaBNNSvE2Za1c8SzLJq2OjpwXQhv+JVzeevQG0Ooklq/FcPU6lbOY6tSJfUdSn2inFwoDMWTOgdakcxwVJF3QBPrgpPI4FX3mcFxAEnqepEc6JJIor0/ELMVehOZNlqPtdF8eSN/wASrg/uPXyCVZfWuHwd1aojuKudkUTZYooMohqKfMEWQYIsBQFXqK+0auUzUdS2Mr7RFArlBmf4osFgjpG/5q52T3js2run3Lun3LWpN61VpzT6rh3I1K14d0YBTFm45ZXs8iAu1IldoFAiBVIllN6Fk8Kh04wUs8morxleHqFdkLgJcpo8ylsZcQLgqr12EfyaGR3rHRirm89fII1K1T1dWGiNShARhq+CBMmcalnEiX2odqickrvFVJKaLsU5mQgTIqRifar0csMDrVwmMcdSEziSj2lxAp6hXhzp0U7U5E955Eq4q0X1fFWa1VuLSoQrLwkcFYlkogRFCgQcB2RGVOI0ZAEVdVtlwrnYkCzK5Fp1fWpyEiC6EiHRzW5EgK5GEZCiu3IIhGuKxTp9E95WKGbHQVDmLe9WZGyHRAumLMrQl5mQcFbEfMDIU9qAPElR/KahfvFH8xU5Z32KT8SzKQ/5FTH88kFBrpNVG54TuFmcRU4jzAxxRA8wMgrku8a12ovGqcQXMohHYn1KdRietYhBiqAokxICh4kgHkMSrX54vl/qGxXJWYZuh+pRMrQHa106woQlKFGwIQeccdo+aj+SA6Qu9Bt4TAAq74/E2oSqwlIDrVw2r1o9MT8VIAwZSicvr0JzElyuGMge6rs7YJuM7KcRwx14xPyWfiI5Y8yuGMxmIO/2YruS9hRoqoNow1K4c2s9axcIHKgPDKNmMCDJlbIuBWnuk4aygTHMUWgGU5yEiDgHQazKnOovZk+9D8Mj0of40vaFbuWozhAQAYE7Ko1l0l0anBd5Rke6FbygCLKdQ9VcrHXqUu3RQuGRIB1LL/HIPQjlgidSLSXiSII2IdkKY1udqaNV2YL9sLhrQtAudqtH+JHAaz8lAeCBggEWNE8bhjuT/wAqXtQJ4yarx1xEDzKaFyXFykdpVbpdEguoAiqhGAoDirY5kTkDqTcNEqX+DBcRcHAWwRGRdSe2EXgqhNIVUox7z6JicSZuVbJsSJJ2KOfhbpfmKBPCXm6VZvjhL4MTzqLWpsy1go7WTNV1WBdVgUOyWRaKpH3IgxoqxOKHYKMwHmepRAUYjurBEEFVhN964i0bc6xkNev11Kb8Jeeu1FuDu4c6ll4a6w5ipf488diMJW5RHOEQnl5gGzbFEjjg9NX0Vv8Ayq7kGvYeuxH8nuR7ddyxCYYKkmCEswdMY+5GgRqExKLSw5kBmVZMU2ZUQGWqqEcuKYyK7yP5G6EW4jVsUyeL9ykf5w9ilxP80SIajNj6lA7T6+uKEjwNluhRFzhrY3AKloDoTCNSjOfcCLBuhFqBUXaio2+GiMwPMF2yPamkWKIzVTguFOeQY7V2oRXajVUFU4GkbUA9dBzFHPF1L8IPQi3C2yNwXEcNwnDQjdMosaDB/XFA+BZyP/UHbdtA+iwQJQYOgVcRc7kEU5UiKI9pFwqWygBbKMcrF/TSixJQa2W36XCZ6q5uQqgi6KchMYFAk4oESIQ7ZdCILjkM9eXQaTHWsap3RQYJiruxk6zDEooqixdBwHQIEXTZQqemBR7NUdGNEMtVcrUhPqKBZYURQBig8UOzRkAMEap39E7KuOnMsaoAiiD60SpFnqpQahXeCZ0RqRfBSEqABAiRKA0AEp85RETQJqKqqS6lEYA+gwdMu9VBR3IuulSLIgxpobUu91K4SQxGihqnLMqhS50QRoqESQpHQ4VeS2kIPsCK6VckNiAzUUSg4XcVI9ltBTHDUiQKIjPVVRaKchMCq+hGgOo7tDHF1dGtk9UFFYob0xTkUQZ0ABIbkBlKBAWta20B+QUOR68+gOonmGg71IYBByEGQTsoxZB8FGJKBDMnzD2KEMwqEHKxwT0dcyl6EaHZYKiqFdkI1Cqo0onNsOqRQDIEx1qGe0Dgg/Dx9h+a7XC2/Z9VAS4K2zDV9VHNwVv/AG/Vf/Bt/wC36pxwNv8A2/VXMvBWxicPquOjZAFnPQc3oXTugNB36LrYsnIohSroJk4xQqo1DKLXYe5N41v3KGW7BsoUWu2/cv3beHMiPFt+5SecMG1K5dnjI+jB5EolAPRANXQEyri67pKfLRPkQuEMgAudMAhJ6IaQjs9EAiEwFXVBpLLAaMFTDeiJd51VUR26Dof0z602ZUKLI5gyxTun0fjwRyglftlViwQTnH0Tsm0VKLB0HFVgeRUcnGnJPo++Pf8AJd4e9d+L7iqy613qrFVK79Fiu8sdGKxWPJPaWK5lisVQ1XeosV3tP//aAAgBAQEGPwC8/irj9s/8tvkH1fIVICdy+SipGHcv56PEJj/ZWXpSsePkCfXSnNcO1MclCUUT0gn0Z0OOaBM04UiYHPuoYKD28FpOzD5B5fzj5PPWfz9FZ/R/ZS/J4c/n21iDkexFC96JV5/FXH7Z/wCT8+FKBh5R+mgO4fV8jsQEAKEgKmPE4mldHMP8Wh5b5jpRKRDiez++gfBiAUGl2fDDvrIekqPorBrkTEhXBfqpQWAqvjIbh6e+msc5ihVOoEFOxCUpzWhS0H1Sq6SmfGhG5sjXHAqwgL5cqJ4dtY0E+eXyeesvqrL6qQ4Vn9dKMayGXafIlXn8Vcftn/k+d3/pGh5T9Z+THHuxwPoFMLo5HnUrNLi0MdmC79YU1kbWXMCf5cUDS8N4NLynHGnOkaNvcFJ9paBrHENT7RpI4ZHHHEFQowJzwHZRMkrYAMTzQfPl9dEQbvYclcY9BdIqEFCTmTR5kE1yP1ofCDkuS4USy3mgmRGukdqA4Y5ZrQlaOYDmQ0lV9KLRkbFplCr4Rmck8qVpfg5qavKoWvn30PJ8h8v5/l83yHzfWK+f61Xn8Vcftn/k+cn6TQHYT8/poEDAYnuQ/XXlKn9GFPS3ZO0NWTUUdEw4iRrAfEah23oKHcNz3Od4Yy0jgdHHzHaQGczlOACHyeerG960s906Ysbl8LzNCYZ3CFxb49EtufsuqCXqHr3ctyAZGZIbrarPSTpBe0lkLHJqUU2J+27bukwaA51xtrWOcQVJ8MgzqR43KLou4ILI49u2mKXUCCGzgy8whxOKIc6ur3oP34dT30zQ98O3N2vbIYnEYtZrdZucAV+ir/crnp/cNz6XsHPFxvrnRmZsY9V4hhgaDrxOVTbRvNrPG5mpq3EUjFLXaG5tGZA9NaIRpaSg05AY5Z4BKla4EuBQ54kcR21kR5QR20BxT545VmPTRyz7e/5fN8h831iv7R2rV7/F3P7Z/wAnd8jVxxP0VgPs9yBP7aHemGIPb3VyIGsLZABeOkaCWHBOW8+rT57eKYC0nbFHbNCXNxeRO+5EMaB8rZZMEAIK1t/va94ttcdNbHcTOjsNqmkn2S8c6ycATc2Mz4C6CaGVpaS1HHHGrTbbXpfp25vraGNnts227bcXZexFkM7oXylxTNVotgiihhAIZGxoZG0AYNa1qBBhXi8R7Dj9eFBGgJ2Zj6BjRjfGyQkYOe1riAQpXU08O+uZDI+MH7MbjGEHABjhwFG33rbrbd7RwLZrW+to76KUHIvinZI15GriOFbjf7ft9t0v1pFbS3FlJt3s2ybe/kRGS3if7P7Mx0r5GAEZla3HpXq/bXstrWd0VtvAgmfYzhXvWK9esUhYyPg4pUD43RzHQSXNcHtfjiQQoNRwmJjEaweGMNyAC99PCBABwGZGY45Vgi5EYJ3YHvrDswPZx+isz6azPp+U+b66Pz4ir3+Luf2z/k8/yAjt4UoK5qPNwoBMcMT+ZcKMuh3jDVsvt7gSQA2JwUNTvTHCtn99Pvy6eDdv5lvJsfu93KJ0V7fe0jn7d1LFcMbJAbW0kYx5BcHHsq1sNsZHb7FDBDDYiKMNgY1sTWCIBrQNUbGgEpilCR8oc7BVLgmHkwFEscgbimKFrVy9FEJiFxXsz4Z1w/6QpSi+Y4ZBE7a0keEKhOAB8uZBoSzPbGq+JwKEuwa0FCpJQVE/e7SXZrIPY+0tboge0kOD7e7Y6MuGmZGuAJyp3R/VthZy388NxDte7zMVuz3MrQ03cjIo3PlAYHBACVNb/wBOXEM9309s+5TWu27myHl215aRaNE8OstfocXEYgVFcxsUoxUIOIaNSnMYinE4KU/RWIxwPBc8awwXD0fknzfX8l7n/vdx+2fXH5ToALhgASnYqHgRUXLJfI7RzEGoAkgOARSlPZE/U6CMS3AejdERCkji5Eyrbeuestvfe9M7Lf2txtNheQ8zbt1tZWRl/tTXhga0EkI0uGNWW1S2cNrBtNoyxsLa1ZriitrdobFExT4GsDQExCUJbN8brdhB9mnn5UcbRhrjahJcRw7aMF0+Ztx6pETS9ijPxrljXMjLmwuHrakchJxxH2hwrwRl0YIxfqBxRUwAVabpZHpHrGR+kgdgBQBBQLdSNCPAVF4ogxxowK4TIMC0NC5IueJFFrnrI71I1BaUKEqMkTszFObuM0m5oCIva3a+S0f5bY0KBsYQDsFOYImFzgmonxY5Zd6eY1vO62NjFZ9Y7NaaNsjs4WBu5RffzzTXc5frimBaAEaQRW77TvtobO8sd33HbIYS13MdJa3cttGSyRrXBry0eIBKEF01rL5imaJh1NYD6ul6K7Clw7+4jynAmiB3+nj6PyT5RWQ+ad9Xn8Vcftn/AJAQhuePfx81OdPG6aPRI8EBQo8QTz10v03DKIGdZbxZ9Pv1OcBG2aRzNRLS1K6T922zwQM3Pprb2bdfbg1rXMnljdqD+YAJTgeJJplzfMdcue3UXsxA5iZk4hCabctdMLGMsc8wvfGLYD1pLgtQCNeJp9xvXUmz7te20T3HbbC/gN9rj1LGWyMkOvw9lPtfdLsd5tjLaQAT7pt9vexSCGTHS5rYVDwMKiv+srSGe1aQJIbXZIIJeWwgOxJei+mo4724ftW/JC32W6vYbd8ssga8hsLIg5xVwFHcfYZxt6FkSsP3kZHgla8qrXtxBr2uzjcyVmJBcDi3AYDABTXtVw8aocGsVCQ4AkJxANErw4nAHPhTkCouIXBcguFXNrcmN5ulZEHtDmCJ7dEgcHAgkg51be+Dpq00dJbnFtm2TW8DF073cCB11cu0hsLWmeV32VTjT7x8jZJZ01lpwAGWHelJj2YY4qcx5qJPElOPf5s/ySuX58qQZcR52/oq8/irj9s/5AvHL5GwroEi+LDDtOfBKMRjE5BMZc4JgVB8iVc7vPJ7FbdGWe39R7XLy+YHX7Lm4DmsVp0ODWjHLGrn2iYjdCRonOMs7/1ipT89N2rcojNfXErWWwkUueHODGEEEfaPZVltVpOx3WXVM1xtd3swm5U1pazQMmtpy5rgol1EAd1XPVPWm53Oz215cvuI2yt57eW8N1eIsLghBAz76ij2u3G+MIY1snKLA5yI0cBjTl92Q3Zj2AC2frDC3gQQ4HGouuehG7r7u5rSQ3Q2/bGt0yFWlo1vY93h5Y41tnui+IPdLiPd5J4bKxut4uDJJPCZG2lojGljWibW1MONWe4bUGSbffNY8yRlGiN8fMLsT2EZrUd7byF8enXI0aUV2AC6caIAcioiqn0cBSXDw0nNcCM+GnGi69nNttcepovCulgIBY3TgPEV4V1T03vFu2Wx2natz3/bXSsMjXXlpZyy2r2Nx0uc6MEcK3HaL9r2zWtxLG4OwcA2R4C4DJrfLSHADPMqeI84oIVAVfn5q/v/AEV/f+iv7/0V/f8AopKyHoFXqD/i7n9s/vrL5+mmk/3fTQTHAUyQYIe/tQ5d9Rslw5tu+4xAOLQDx76vPeC1un8ZivtqEgAK+yTgpwH+l+mrq3n/AHaQNa2G4P3JyxdzXBvqkduVbq/ddD5rPar/AHiC9lDXtAsrSa5jiFw7wBz3MCNBXsrqX3idWXc38mQezWmywSTvjY272u6urebTbzlrWh0bm4gYgVY2c2zWN8+KNrVnsre4VCqFxa/M99QOsOn9khYCxxWytozw+zpCFKa6zsbJqAKkMQww7AftUY92srFzC1CsURw8jmY1JcdM7Las6tgSe1u4bKCN0TIRzA4XEbXPaWvYD9VS+5Xry4Mu/dMsEtpc3RLxeS3kojZCLqcAXGlkR8Ic4jsqK4tZDDHtiw3kDXmNr5HYgiNpBkRp76WUoUJQr5s86cYiO5DmiocEHCpHXbIJILZrhyYxzJJGtGoudE0Evc1q8MK3L3c2Ely+L2S4F3PLEREqvimtnTf5aag4aSVA4V1dLa20MHT+4XjI9rMLQ1jjpmc/BvhARvCgThjl3kYgUQOC8Rh6M1/JXvrOr3+Luf2z/kPkP1/ooeX6jTG9q/Wc6t54yUZbcnAH7QDSMMeFe7+5LUmvurupIXuIxcz9wLQT51q52q3/AHe+iYIoXkkl7uKAIqA41a9K9MOkn6zvNw2e2nNuQZvweWQW+4l0Zc08psEhXHLhW3wWzQxnPkunEKCbi5ax82IAJVxNMZHraGgeJFTI4qeyo2t3yC2ALXGNzXajp+yC3BSiUrLrWUQIw4pxBLqMb7otBJGLSMScsCa9sax95cXUos3vYGoyK5dy3FwcfsNevmrY/ef0a2R29WF8NwvBbNLn3TYYnaIg3Uxi6pOJrYd6t5WDfW7fE7q621l08G5yueQy4aFEbxEW4AnCvAuXBewIgHdSSOTygcAcfNV3vDLhm4ukiuWwbbCEmSeIxp4vCSwle8V1Gzd9mvrOLcptz3G13KdzGQ83cLq4uIoAS8vL2umAARK9xvvG9qhuN56p3ndhuMTNXtETIbC5fGZcNJx7zQamHHHIp6SK4qOzsxX6/wAr5+X81XmH/F3Hb/rn1l9dEZeTvrMpwphJIxcnpI4d1RNJOjSCWqoKOUFD5K6CYX4R9VdQvjHY7Tt+IHbh6a260ktYYm7gRytwEn3oaCQXYo1pqKewu55ti2HYNz2a9s2FbWTcLfQ3nPDdX3ixHLjTLaeMRO5sgjaW8SRjxTKkmtopGuyLhiiYJilc6Sd8C+oxkQLFcfCFK0GSykt1AeIDEHLDKmPcWO8oaOOWfdUe02rGMIY25MjANSsQ6Rj2indLQW33xa5kdwAeYDKGgFp9UOGmrSy3+3MXSe83L5d2uyXSLIwRwwvdGGo5yBMTwrb72y3q8ubbcxaXbC6EBjWXeiZsQIc7BrZAEqa4tHC4glY3lMeQGjwqqBUJq5E7A2WQv5SEnlq04NQAHxVe7k3cdyuNgh2hk0VnzGutWzwgva8DlKHBO2tgF3Ztk3Lonb90vzdPaXTQSOY2ESagPC7TIcqs5nPL9MI5pOCvJ499GUHwFWecZ+YfLhmfn6azPpNDxFcOzFR250in8/zwq8/i7j9s/wCTzj81Jx/vpp7Cv0lajeuOlvHz10IxVI6q6gxx7LH0KldYdb7reQWkXS1m2ewLnCF+h2pSCSC9FzFbzvm7zyXd5vO73N4Z/aIpA2O8leXDVI0lrUk4YVBeT7vFa2rnMMK7jDCsoKv9XSChOIqOXp7e7GUIoBvopnYuwUByklaihaY50dGFhDHIBmVa0kChJBI4IG5OGGGK+SmsvLwRgA6tUoZkU491HdN13uCO4jCaDextcYh4sGk8RXsVjKZt0YQGyCe2kBcSQ3KIuIJHbU21W+1TXs0/jtn29pFJKkTl8Mgjc/E9iVLs+62F1a9RbRu1zBBHPbsgmNltpfFG4t5YeWaIRiuNRqdEbXYcxQciCMc8Ktmx5aHko3iDhxRKuL+4tIpJJZZtv1uhYSRqdGApaXca99NmYGB0HSFybZoYAWuN1aKgAOJAwSpLGUHWCA0EYgABfMtcpycwSFwBwICnEZfKPL8h8g+ikXDtQ9+FXuH/ABdzxH+uf3V/aP0VlWX00fB2ZceOHetM8QYQzAFVKNSuhYnu0M/mvfvGe72Ko/d/Z3pgPWu13EAe3HVy3zD1cNQQZVYWHvF3rZIb642+Em9vmuY6OaSLS1pAYgcJXCm7e/32dNW91HNLNHa8uTXDzELEHJK4BO3CreD3Ze96DdYJ1Lfw+NwDODR4omnFPMtQxdRbhfXlqbtluJZjpa+OSRrNSLkVHkWuexwlkfbte5FJUtBOKniauH7fPPZxgy+NgyGJFHcOtet47W1DmwmK6a4NcXOADFDFAcSlG/Ox7R1E+20yXl8Lh0ZhjYf814Lm4Ka2+4h2rYrTcjGORILlxfGHE6g1JCuNbD1R0VfWd3031I6y6Wl2q1kLI4ty3m4js5LsuJGp0clwSndRaW863gtobpl6D4Jucxri0ZYtLqjvGkyNjD42xZLzFGBQgIUNWtovik3Vt/zDwbNI2QR96B1bx0xYbVLu7/eDYXGzgRkNNijWz80tVuteSnGt52qaHlX+0X01nJZH13lpaXEhABpULlnTpHzCIaAkZU4gDw5HE1x+j9NZH5+ekyHyaUHzzXtryADzYir3+Luf2z/yAvAg/mBpsmIYGY4hO/DDKuhYoiA8dV796vh/6imeeNdDbB0HEb266PF9Z7nA10pSZ753MEjYY5NRR4RUwqw/mTarqDarfeLIP0PvSDaxXsJcC19sxpBjYeKVse47HBcwmRtky+c1josI7VgeQSmPMXNKvd06X3u/h3y2tojHGb1kBEhTBqPL8hwFWf8APYmvWPliDJHzPuzqeWiIklqBHEY0btjS5LYuAKcAzvXzVuNpt0LfaAJA0rpcqFwT1scRUN31rHajoNksbp/aLxhk5zLhhAbbShjS0tBxWt9k9z9nsUnS99aWsDRLuFvaIjXmXTCzmAkvaONbL083Zdug6o/CoYrm+29zX3TLlkk4JZNE3ViXBSlbe+K43B0e1btD1RFJLfTgarScX0cYVgGBZlnXR83VLte/wRyR701z3SSsiiZFEwvLkkxLeIplrD/lSygsCaUbqGQx8lbZEQmplk8NGXiZEeCiulZi5zbLYNxfdXjQ5A6F0ErEc37TVcO2t+6k5jvZd63Hcb6KJxboLZHRMb4NS4afMtStls2N1Oe9p0FQxxJaQS0YgHD8k15x9Zq9xH+93PH/AGz6zHpFYeT5McOBPdnTYnFNTCQvFRgiLxrou9jjc6K26o3+e4c0K2KNpsiXuJybXW/U25S215Y73vQurUys5jIojHCwpr1NRQeFXI22LaIHiccvVZRayhKPGiNpT6at9ot7vbtDJi6SY2Jc18b8mNOpQQBUNpf7ha3BOgbi2IysZbyNwayVhwYo81Qbfb2QuRBcQRtMSFOW9oBxauGmpLfkOjjNuWhzx4Quk5jJPJUqSQaHTOJBao4ZkjFVpsO62xnZI1o12k3s2l5CBri2MuwPfVhP0zdi1tfaHOlbdvmunvj0k6Q52kjOoZt3tvbWhut0wDuUMP1Xh66jVxZW1vaWxjikj5j4oyDG1hZyx4My3trrbZbyaNm37lZW9rtVugY3nGcSP5TUTUQzglbPbRNLpJGueI8C5wEjVw7q2eMAhLfbmuVvHlwgg54rXS2ynYtw3DYOp929g3ndbVrPZNmtBbzyG6vZXDWyHmMa1RxNdCna4nxWW77He31tOTqjuI23rAyZjvCXAgZ1CGzQxyRhrHw8scwxMYGk4Lg75cSPSKzHprhiqemvOPrNXv8AF3H7Z/yITiuH0fIQqfMGrV2BIDIzhxLmtxy8lROkboMcvUkhXAIW2ZByWrK8bMdM7WPAUaQE7B5PnnTfvzi3MpmmBxzSpLqe6LG2zebig1afsrguAqDZemeTN1D1M2RzeU57ZzMwvZm2TSSjQiirTed/MsE11NbztY9wcsUrg7HU1pRHJT3xTgNFu5QCNOTVw8tXdvtEr3XPNcGGMoS5BkodwqyPVks/4HcXFo4m5m+7HtEzABpaGr4XdtbNu9jdW7rWU6pdDiha1jNQTWSmo9tWH4ZdN9mNu43DGEBpcpQFuonKrlrJghlf2Y4uGClK2i5bdJp3BhXBMGSkJwQJWy7pzS+K3hmaXYOADi1+BOAWoNEwdyp4YEwOMUjYzmRira3TargiTbbPS7c9Tjpjt3tLdTmtIXxAceFM94V9dOml6YtLWw6YY5jXCHbLmaWRzYHes1hezIn01HKWBm5CYsccdbrYEBpXs0CsMvk83yemvOPrNXv8Xc/tn/kNHaU+ioSgP/eNrGvc6dgKg4oauHMw0WW/SgDgDBYle5a2+1kuQ18MbGFHhQeK+Lvofvf2eL+wY8au5H7gIo2RPLy2YRktaBgSoDgKseu5zJf7D0hevdc6gZ4WslDXjUDqYh1castp9ttNvt7GCKyLR7PaDnQFkYbhpGouSpDZbg11u6JykStOBDSVLTwXjU9xc7lbvvI3h2lz4XnV4QiOJPCv5U6et2Omt2Mu2TW9qGvAshzAkkLA5Pus1qHoDqS8niZHI2Ic2SRpbznErqkd4U0dvGrYW+6863dES9xueYmBQLrwqeSO+VZXf6UHiew1tjoLok+2jKQ5aJACBnhVpubpiZPYmvBMniGqJ444jIU7dXzuLR1RcWwJeTg2/eADjgiV1L0T0/bS3lr1DcW+3bpMyCW59ktyJJWy81gItvFEApIzq86Z3C/B3uCztHWNk67R88FsLiSZxgL9UulxGKcca3K0kg5TbJ1xYaDHoaZbWV8BIBTMsz+XzfJ6fqr0fWTV6Vd/vdzx/wBs+s3ems3emuPpphJQKhzPaBW3Nb6j9424PH6y3UQd5AVrZds28aIb9m4wXMbfFzI5bWw1BeGXmrdbKzldbWWzXjorm3B7GtQHHBD2U3n3RbDIzQwOeg1yDSwrqUoag6fG4c+W8kDJWseVZFM0kFwVdOFbptEsQvLbqFkD7uJT96Wta0BxJ/wVdblYH2CKe5fdQw6JTpuHya4ngjB2mQ8KbtG1325bnYSJCI4LYoInK0DFwcEAFN3zqmzu7KSUiaWW5jeB4lDj4CRgRVxcWckLb5sNzCdw0v0sa5jw6Eh7QVxq76itI/xC+jc6R1zANGkxh2lyENQeervZrjfo7fdNbGQWD5Hc9wawag3HTh5aNiL9xfIdTEx9ZRlxRatm7xcc+75rTbucELXnFQFxwctWl/NqmkltrRrGtRpbrEjDgUVT5avLS4uG2HszLnqyQyAlIdD74uKAo3SFXsr3n++rc95Z1f0J15DaRdM7ZDGWM2qSyma+d4uJA0Sa2N04Y411pf7509JPfbBHudls8r5mfu1u+xkk0NY0lpHM7a61sbl3K5PVHUL4mOCabcbveCJoTgGAJWDvqP5q9Y+gforGhhj5+2lAx836K+fz41e/xdx+2f8AkKMwV+lPz1tzXHxfjO3YeS6j83Gul43t1NL7xAcc7ayBPore7i6BbB1BfSykgAtaGtDRxQZca9lje5jYo3vY7QxviiUtGL+JFXm82EkvtMsIisxrY1JYgQwhyFzcD2Gp54LGe62yMufC47jdOHKYuQisnBCWeSpW375bbliUsiG5T4yQtLmqJLZhAUDKvAx7ZdRDHO3OcH/CQfZMMOypHTbpcwWWkEMb1BIUa4ZBhswRU+13XWvVtr1RK2R0W22E8023PY/U1r5LpsYAkJOI01c3XU3VO/2m1yMa5vI3Uyl0bn6Ssb7eM4t4Uw367iWSJNuN4+N16whrV0hoJJcF41DdFznNiYxzgWsVW4k4P4pW02O3xvktWbhbiTQ0kFpbICSAozaMK933QsYE8+97O25kh06ix1pcEIWtJII78alvTceyDe9nb0gGwuCsfd2TbAPDDiCDJW09KbndS7w1JGh12GSmHnO5utpYTpXSi1usm22sQk3yG4ncGxaT95BJDk1zlFb3bCE25v4zuGgMLARfzyzgnsB5mdDzY8fPmtBcyU8vH5PJXorz/nFXvgd/vdzw/wBs+vUdWLSK4/R+mmawS1cQMOB/Oa2tkahr95sEGaLeQ4/TXSMbwrpJLgauwey2Z9ONSblayRi5hZLIzSfEHEuzxHbUNlbtksL+GSNk81zINDwx45waNIIDxktQW0ksCQhkkDy5oYZTp1LgdXbjVxY7ptlnfzOtuXFJHbW6tJLy7UTE92JK51dXkmzyXG1e1SvbFZ2oBYx0xLC4oWkNDscKZH1t0rvE0rGaXG0ube1xAQqtq/JO2rjb+huluoo5pGubEZbyK5AOOnwst2YIaO6XNnaW21y3ZiEV9ZRG7CzDS4zFqhhblwo3VtDEx81ugeWNLQmlyppRMV7KudxuWm5R7nA26Na0kAAlow+zXLggnnkmfy4oIv8ANcZSjAEzJLuFf/c/razdtG3W0UV82Pc4+RNNy5GAtjdISC4NeT5K3zqy5Y+TpfovcLza7BTgbe5himjkjkUs5bXgnJMKHu1N9HucFrND1HFcbfIBbxN5wmZayaVHOha0Ndhnwq5dZwXMUjLZvNvLhxfb2o1MAkk1LobwXvqG96y94HS99LtlsY59os9yhiv3kai6MMeJfECOIFXHVnQO031jtcOz7ftiTzRTcy5sWCGWdr4YYVikc3UM8DQX9NN/w59mIT66wJXAoMAmfHy19CdtaBh5fn30GrmQF8pq9xB/e7nFf9s+uH/SrDL0/I3y1tIA/wDa+245Ye2QqfKtdGrj99OmGKC0squWXADo5GvRpChMRxWpNx2ZkrGh4ceU0AAF+vEotQW++NEkgeGNbM7IrnwU+H01GLeOMCSNvqnFSuJBVEFXWqXSXxSHTymuJGk4BW8SRT/wzntc5zyOXbtTE5eo7gaFzdxXUsTXakkgaFAACryggKVBJ1Dt8ZtdDYY2zM8DbmQtZHJgiFjyHZcK+/vfxCwvg6Cx2qQhkbXhrXHQW6XK7LPhRducjdul3R/M27aArxcguawBpGojS8AZ51be833o7bJb7ZIrto2S9jD7edjluNvvGvADg6UaSMeNTe7bbLWO1vN7t5tq222jeQ7bZnBjxLA0u8TntiI45rUe4dbXEG17n1TssO5jcbmTlzXJAubcyFHNBc57RwrqLrHfepLLqDf5N63yK2gunubI6z9tuX20Ycx7fDoQDHKrvpT3SbZN0jZ6Xxbrf7Rfk/iFq4HQ2Zsj5Rpa9rThwFXO+9XdS3m4XVxK+WSG50uLnSFpcC4NHEdtFscTWIE1gk6kUKmeKUO84J35UT6V/voniT+j5G+T/wBWm/8ALafp/sPoq8U/8Xccf9s/urP6f7K8vyNUjM/VhW0AkL+L7aACQF/fIkRTnjXRgAUmWbAKq+yWXBTV7G7wchQNfgKEEk+JM6utruWMeFlbqc0OBI8IAcfKtXG5bBGx77Vbgs5gxYMtDGAlxJXAY1/L/UkEllHFMyHmXMMsLCGBhJEkzY2pnkahu7XcXP1NjcRBM2Ro1jHUY3HA8aa62mt3oAFJa4KAmLgXFacyFtu5oQKxi96ktGGBq4/FnWr0gn5bPA50cgYdLy0kluhwUnhT+jOnIN06k6r3Sf2PZ4rK0uN12+0vZg4xSTy2kc7LePQ0gucmJzqy98nxRvt57hpivem9h2q7h3KNtpcBjJI7/bXvMkUrJ4SjTGDxNS7IxkNt0zb279y26aENbcx6I3SWsLiANEbWkAtXw9lfzR1RdQW/T3u8vWb3Fd81jLeVumS1eNxlmLYXQN5oxcUWupfd505vF4enejdzvtltWwTTR7Y+COSOdhgkZ+6yRDmYFqhatrUMtGW7p2xSl5DNTi8tc/FBj9NGd8vJDg1zn2rmhkvcXNIDkJWmttPvZDgTMFGodhQ1ruWRs/UEJHHJdK0Bnjl2eSiq4fP81LxJPyN+fYfzU0Yes3sCZBfJw4Y1e/xdzw/2z6RBimPH005SCcx9OH5qKJiE85oPc9A04lMPPWy3Iej/AMb2h4RfFF7dDqcnYGiujNys5hJGx8zWkAObzI7SwDhjxVMO+p3TgtknUuw0gIhSjcaTokeFKcHvHpyqC9boe+ZzmytI1ENAB1FUCqafeRNijnaHkujaWOUkn/RtbiV+in7dtrLh8ScsuALw1vqEkucoGlxPmo2u9XRdM5SA6QscHOxxUquNSR7XdiJj00l51hE0qCSCBVvsvSbbzcbrdXR280trFzGR211IIZgWGRuTJFULlUXvJ94Mdnedd7pbtcyC61NuWXMLmTsSK4jewO8bsipFDe2wzN2QP1Q2YY3SYpArE0EM0hKtenLOb2zqHdJrS3ZbW4HtFtZX4ihbO9kmn7uFkylCuGVS+4no69/EPep1pb3+x9cz2Fw32i1tLiNt3aPngeY5YWiW3I8LiTV3cbgZH31xNruZZCS90pCEucSXfZANMu106ZdQKEIjtXDsqzhL1dA0aiqkqQ3HyEUA0agDw7BhwpCxwKAqTh2+ZaA7T5f00D3D+xa8mJrLvxNeVcqHb24cU7sxV7/F3OZTOZ/b2Vie3zpQB45Dj6EwoLlx/RktSNUs1N9YZheIVDW0Qw3LS2KKFrwrR+9MlZpyU6g4V0RHeSPknZv2+Ol1uLjyOXYlikqUDfNWq3CgAqgHb2gmpSIwZo0IIGJLVxUeSr7ab4kRNZphBJQPe9wKAjglOkc/wPBcFI04Zd1SSz2kUxcqcxpIJxQFHZE91Ovb7p7bi4AOAMbnaiAgxLlCg4pUG09P9JWQhMvK5sTJWlCRpJJDh9oU7rDqjbLNvVTnvFlBLGHO5c8bnQvD2OjcEe4Jga/FuoY5Y9ogljfZWnilh8Gph0tcAQrEJq93i8EEUW2W+i3snN0tn1NfpOkOa/wvGYU11h76feJfMm3XcWbx030vsl28yshdexXEeyXkID47hj43zRkHEAjjW+e8bq24mu9/6ouSLd00jp3QmKR7oHNkcxpH3TiMRlThcDVPzGiVxVyuQE4onHOg1gCq5MEIKAek0xznPDH5BSmGOfD9NNZM4L4Rjj2Be+mFgaQ5OGfk9NDuTzfRwoIcOHkGFAt7E8+Ro91A0vePraKvGwE6Pa51JIOcz+PCgYpGcdWo+bDPGv3mQGXT9lwTPEAFEKU4RP8AG3UQXEFTiRgfJT7XbTbBkqgOMLFA4eJqHMmul9ltJJrjdN16l2I3ETHyOJs5tztWXrmMDlaBHIRXTXu62xksdpHsu3bhcRzvMkrZdzsbSS4LXFXM1PbhjUsUTXOiChuslzyoPaq41OWscVDvJiCPJUd7aRvbJzy55CgENx8iFSaDL3WHxsAboOnElSe+nW4bqa0nQexzU06jgtW9m2B8wfK1pMTXmNCcihKimdSb1HbC/igjnEZMRk1tDg5oZICVWMVDb2jZoOnduLYHQNa6HVJYyhvMIYjHNcIuypb/AHN1nDHsts67BJiaZi0Na5jSQjyK3/3le9Lc47T3fbGZn7Nt23zN266vbGVr327ntCxXRbOwhSwoMKv7y+nLOlNk17fs9hZRutbJ9ptErobCa4ggLLae5MFu0ukLVccauHPiLJ7aMPty4aWtkUN1IBmh7qdHKC6QEc0qSrgAqDswplrG0CMuCgtUqQqqe81bsja1QHKSM149qCtczpFBw0vc0ZZICKSNyhjS4aiTi3EYHHKgLosAJAUBrT6CpFDlShSmZGZQnLvpsaOc4eLUAE0nI8VKVrUBvYc0CnyZUJC4OxarQccckFMLWSesC5TwCEgZcK3B4lbzfabstBcAcZXkZ5kVMI3SFi+EqC1CEUccDT/aXPUl2nVj4cfJ2VrY8kZ5LjmeCLjTtIJuQ0aAqOXDLBOFdFWt7aST7Ft/S+67lOXs1xNutudZ3UWrM6gYylW13GwMtzY7ftLAEDVsouUgRcUA9FF4ausKqYH0YcakBZihVccl4+SpAYQ5NRyVCiHA8cKkLITpDifV7uBTJahhjtnLPMyLBgJBkcGAnDvp+99RRxAxW4m5kzCwNQh3Zjg5Kd030tdvubBs8tu62t3amIS0hpQYYOwqbqzqMw7bfywSFljOCyS7muIXOjLXIADNI9OCrW6e8D3i79H0x7udobNez9O38hdaX9tB93Nb81rnFok5gcqpV50V7vZriy9zmzz3G3WNpaTi422429zxNaljdbkYsruANR29vZHS8DmPDVUO0h5KknFTTILdvLkmIa/SADkXJjgcUxNXBdi5rzqKBfV496UQGrpU+drkC59lOjOn7tvHv+mnEYEHAD0cFzo6lA4juCBBSwFO4di5UHBz9IK9nn4YHGhDLGXOAHi1hSAMQQoSmRufytRCAvXA9iKudC4ZO2aRAOWBiVRSpPCovuSAXsA78Wrx41d/hsrzai9n181xiPhme16NIC02H/iiBqRnhUAJiKMs6NefUDcVB4njjRLgS3FfCe3EZLhUKtdyw/xDQUTLHDILXWPvlvrCETbZ1DfdP2lw9o54t7+3uQ3QHI7QeUFIwoXEbW6dvlfezOXxCInV4URTwQLVpPbknmxAgObpKkpiMxh209WtKgoi9mfbTtUYIcoARcQq99CFsH3jygBZgpAzpt9u8DWBgMrHNiDsWgvaTqOCEDyVb9BdJym63C/mdYhlq57zDzWIx85hLzEzwZuAC1fdae8G5fJ1M+OK7tbGMx3r5ZdOh4ZHrMzmgxYo01uG9+9fqR2122228lx01s3Ts0d+69vrWMy7HDuNjHMyWGOe4iibMrXaWuI7a3Pqjqi6m6T6NEq7b03sN1PDtN5FEZYOVd2UjYRomjc1zhiFC1HJYW0ENrKr3NaGsjTABUwwowshtg5pLdRc3AAISXYqUpz3TRt3Iglg1sazWv62oIDTjeXNo6a48SQXEUjgSNKPDXuI9FOu3mN0B1aQJGl2J1BGqcKnLR4ZGgRk9vd6acZRmVUYnFfooFrRocgx8PhVD28KWXgCeB+nzVpgbw4t0jHt4GjzI2YDNAqZjyiliL2uUJpABC94C8ajuWuuJI2AAxkPIIVVRMRV3M5jhc2VndXIaY3YuggdI1FCqSzy1fMiQE310MF4zv7hQmkXFMT2jOmxNe0aW6UOaggHzjvoNccCQMxxAOPpp7ooyZNJ0EesSnAjgFrpm1t4OS/rG02TqaUaT4nz2sji5CmP33DzVcghTc27o07kVD2Z0zb0RkB5YQdnZWrM6eCL3VJqA8CloTAkKEATNK9suIuVDG7UXvRoIKfSppux9PRmSWUx2jpIgJGw813Jc9x8JAYHknyVuO/7nM2995F3ADve8yX3M23a7UHnWtzNYzxvEDY3lwcQ4Ek1fdMdFTSdcddRPubbpTfen3QTbLtDM5W7jtz0N2JHHU1HNQVc9R+9Dqdm8bndzPvPY4JJ7ZkMbpTO2B1uZpYg+MoCgTspuy2Vt7DawerLI1uk6sFJaGk5U6Fl3DNZsCSljCoGQAeXKBTwZgCS7EklF85omC5QAqnjIwBT7QQoKmn3jat2up2SK+Vt25sb3Iqsa5rvC75mvZ9s2PcmRRhFfIHhAU7BindTIG2stu+3Kv16ce4p2UGvjK5L2dmdOcwIGhzvoUYjtNIXZ5fMrhRcnz7u6gx2J4HI/SKEsjQACF70PdjQZOGOAY/Alqq0FPsnjXssTByp3CCUBzU5cj9Dmkp+oSCav3PAQX1ycUz57yaETEGCDT6KgiY52h8byQqY6m49pKVA5xUODCUT9UcVzWulekw0yO3e7FuGBqlyjJrcNSV7q9kY0NZtXQm0WrmoB47a1YATwB8tOjTCIPPeeAHoFSXTcNTi8EBFX8xrlvOAwJJ7MPpqDSvL5w5rs2pgoKcBTOmts5Tb25Y6LVETq1sJC4OLR24jjW4dR9Zz2c9zd2c/sYupSXsub2BwtiBFLGWlskje4Gtw27prcLzpawuJpY9x3jbLovl37b3ueI7C8ZO2VjYIQjggBU1PPBCJt3nk1u3JytuNekNMgTwrpA4IUo3dtcu3S8lnDZec3S6OVzvvIwQihjiR5qtopIvYHXDuWJIyS4YA/a1DBahtp9zmuXbhHzCx4b9koh0oBh5KLo3uAxOSBFUdpoDWTjiDguAxHZUTRaRtLmK6QEqVXE+IDLGjb29wYbiUaAWZ6nhBmuRq83Xd764vYNzja20ZOGlsbmPDnFoa0ZgJjXMAATHDvGFC0CapXNjw/wAeGOdNxHA5+ikRUCeSueeHbwQeeuS045KCe0ngcBRne9+jSRiVHi/TUjycWBzwva0KOFbgGk/75cjAplNJimGdIc0B8QHauNQuaultrcD7QCgDHDiop9s8ue5pc4FyuIBc5M+6vh42AwtlZddTNgma9mpjw5rkEioqLVvtqo6CNkUYX1I2Ajltz0sWnQNDWSODsRgce/A4mjCBqbCdPiJOpcc8aayJoaGlSWq1AFxUJ2VcNuZIfariOeCNrXNN094YCGQBTI6UnICt294O+3kU888T77aILl7JpbNgBYWX8Mhc6KQvjycB4a3HdLzddwdtMV3NFDAZ7hm36YrgOj0QucIDhHgg8lAoA4IVRXKgVT4ePGlDkcmYGIXscSpJWlcxpCl3qr4s1xBbnRY5jCWg6Va0lpIQkFCiDz0AheQojU6tIVUBIwVeFG4mdpcQcyhVwGHaqmjLGS9moIHqcMj3caNnawMnfdKo5YkLD6haEBLc6G/b0S58vibDKVarvG1I3FAAvZTDHG0W4IEQLGhgzBRrgMx2VI5ulrQHYDAZE4jtpzQdWlzTihDdLyhGCgoKbEriC4NU6vzYUJ3yAFBgXjNSMjTvHqIJbpVVQoukZ0XNaQ0EFdKYFOKgUX3czGhuCOc1D5nHM1ZwRyQlk15bxPI5fqSTMa4kgouk+StwJOV7d+nnPw7sq5YJcSUIH6OyvbJW/ZkYFCHxNRFQ5mry4w0ttg/tGBPFOyvdp1O2PmR9L9TWk5cgIYHsaBjkPRTpXg6NTlVEQuOGaYGmPiQgFp7sD5q57CAZG6sB+fI4VdXNy9rHhj9Jdhmx5ByRVq8vd23Rljt+xE39reTu+6t3tLmvkJaHEo1MMqv+idgv5PwOK4ubXcriKQOg6rVXMubYAkxMa1+lCG4tobNCzRCxpuHxEtJL4grscDSKD9nDuQdvdSoce5E9OaEU5TiF48U7eFIDgSB+nHGmzFoIahU54jvyxox80NaxScyPCp4eSnWdiOdPi0CPBylUQOQYoKi3vdGlwuA2drJGkcvV9knEEq2mQFI4INIDSpCRANw09wq1sLFiPtnO5j2nAhwCHFDnU8jzwdif+STjmAtXmo6i1spATHwuf2pmKM0haHgKhPGjbQa+WpHhRO7jhjTZrhQ1QTqyCFeCgYVIwyw8/QmDkOoduGOAqS3sTMbZ7nlWI4aWlqZOByNCZ4m5kbg5rS0+s06mgeL/AApW4Ma1Qby6xVM5n9i0yaQaQSDkqY9/dTYGHTG0K57VDlYPCBwC8av4HOPitNIdx7PJwrrfc5YiWdMbvtboJAF1h7bXGTHAjV9NFjSA8LkEUhcTXJSNxOSvxxBTKprTcXOgv5sNjij8cVwADrFy8oIcu9ak2iwuG/zECy4ks3Scq3G1xFpvLjm4nVHECUTHtq692/RO6OfHbBdx3C3lSWUXTCyaFzo+bG5kckZwWrie4u5ru4ndrZcTkOfblEPKIIwcQvDGiGAid5K3AJEniwLS7g08aDpmxpmUcuH0ikykTINyP99Paxx5xXS0lGpkCSoQ1+/vkZ4sDC3maicQpQOw7VoyWjI32oHjkndy3hvAtaVCoO2nQbHLNebnKdDoXsIhaZEDkezU4IXYYU3qLq0mIktlFuxzZmeA8WnS5CDRjsnvFsqQxpoa1qoBpUogWnPc5zHIcAgz4O8tXdzHGzmW8esEjGQ4ABx4otC+JbzLi25rmlEa5wc1BipGC1e7qxodK64vIOViGaBM8AqMVQVy5i+AnAtjBOeOJKCm3M7jy8CXvABITDjiafYbW5lzdiIEMeEapbh4mlwKHsoS3/NtLZ8gckL3OCPVQj2NAzFRwSQ8+TQAZ5o2mQEZ4twx1UHaGhCCgb4ShyOORq9CL+/3GQUAc94JPdTXJ4gwE4YqKuGSgpqfpOQThmMFq6kjOcOQ4oXZcOFe/feJI1dbXGyyaiBgdNipx7Eqe91BqNkcFQD1SR3LXscWp0LZIgoav25Ae7ENFO3Dd2vNvaBzkY4RyFqn1HYpjmnCt4t+kbtm4dVTw3ewW93bubdWVptN872O5t7m3/64yOUePUC0jKrm/wBxuJbvcL6eW6nllmklP7xK6cBZSS0NLygXzZUfWTiqVhgVRq5EqjSmGIp3tUrSowHqlOGZWvuWF5ByCOwOXeVrVcSttXBulZDoADQi9vGntnlbf3GTGwSMcdQCgI4Opljs0EtpYTEgl8OTRl42Fn1ULjd4XTXzgdL1w1uCtJa/UoLhXtU0kbrBpUQsaGnQANTSVTMipZmBIJHF0bSSob5csa0ROwy7VwHZhVy12PMiRMQuRTEiuXG7GNkMaN4FznYcaMs7QDNPNKDk5HkuUr5a9ru5GN5Y1Jq05YEEITT9o2IF0oHLaWI7FvHwBp+1Q3PfHO50khIa8vZ90XKw6XPd9k01sMbFYACQ0E4f83Ne+iUaJA5ABhh5Pk3CSdoal9d4kZpcPxzoMg8TMF0rke3iae9pAeA4oFHDiaueLOWnkcC4HHuNfEJcPjI57dldC8j1vDY4jhU1pbSansGmQA6ULWo9QUOHE03qJ7QWzTSQxSFfFJEVLQQDi3mVd2sG6x2/VHUe13LtqImDLiCSF0zSI0JBJLMcMQa3PrDqRjt2l3m6uLiKK6kUB988uZeB4LcY3O1JxqWynmFzPCDM+6cCHFkhJbEhQERgIKMUUge4+FAMVA8uGFRiZ2kuczTghVzkbjnnRllnLIYmNfISmlrCmeSiprO03O3udzhJY6AeF3MCI04niRUn4PttzFtzQ4PuYn6mhjV1OQgojKdf7teHcJYgJJYZYwCzSUIVoBOPnpjLGzZbOjagewOHoU1JFcQBrY9ZEqrizJccFo7VzTNaOcGaSmnSfWCEDNKa2MBrQ0gAZAf3UUJd4uCkKDlxyFRsVM9WPDMVc2kTeZMbmFzI+1jXnURiBxq3tjdxw3DIo9TAvr8poc31sw7ChZbSJpopHFisKjScQoIPGmbzu8J5pR7mygL4hqzDRmRWmK4Zb3UbAwW7cHaWBA71k8SeWuXKPuiQA/VwPpWmu5oIIUgY48M6LmlQASShQAZnOtwP/bbwlR/2h/l40mCE8OPBchTmgnl8uQHu9GFTkIXASLh/iJyGNe/mysWB24yQbO23aY85ALI4I0uCZpVlcQSOjuHWwdcW+vSHPKGT7sIXZ8a3T3m7/exW9ntNnf3VpYzSxAzXViyF7mx2sjg57n68g0k11F1LuE0jekRuk02z2bubBHBZztDi1ltKGsiUuOAq3tbV5ZbWcbI89LfukTAOAyFOfG8ul0MDy1y6g0ORvfWq5DLaNv8ApHJGSO1X6RhU0Zb7fKY3humFt4WvLQGlpYJCC0nOpdv6Z2beTbboTaxXUe3bg2E6nE+GeO25eHlwq23frBjJbx33lzFdSCQiRQCHxy4g4faC1EbWytoIpZWQFtrG0N0SuDFJY1F0nFa3W1hJT2WMpEQ4eM6j6uCVzYGzPmaGlrXxvLSSgdwxoyzvEDngqGu5frY5HI40b6GQykO1evrxbgp0kk0xh9Y4OGXpHnozuQAgu4jML58DTWB/ha4qVyBXM+U02LbJnc12emRwQlwGBaRkuVR3W+XAEbC2RwluAPC3xIGyOxVooyl0BljaUQwvxGAQBxp1jsjZNClo0RuATLAsaeBpu6X7ngOkLdL3yDBrux2OXmoCUjm6cyW58PtYY0bmGQGNrdOnWDx7AabGMnI1UwR2B7lxrcRj/vl56OfJWGGX1+U9tG1HrSRSuCIuATzZ1M2cjS9rhioxcT6K9++/dPQy3W4WcO1TW0EI1ukeRZoGhxDSi8TVtutrMx272bY7fc7PUTNHKDqumyMHhaW6EKZVtXuB6N3MsuNqvIL/AH6xtpVe6x3O1ZE8PZqZoa59qe3Ghbhphtp8GasEZjgXKSlJbStM0pa5xaScHEhyqBgFo3+6XMLLkh5jD5C0veA0gAEIShp2zbXHPFaOlMXOADmaXYhytcqY1tlvu0jbu93e+srKBiyNeZ9xuI4ImgO9Y65RhXR+5dWdFOmvGzT3s00kDI3GCSO3ljKlhKI+on9c7TYs3Xqb96sLWS/mt3kBGPa1sds5p8TMa6t6m6dm2vpy26e2PetzgsryW7nnlG1WNxeNuGObbJpfyMFTCuodv6duod2dFcS2jBaFz9RhuJYwG6w3HwVPc2PSe7ezR6UnFtG6NrXNUFeYoWn23UjX2To1UTt0JpPHSXdlex2lzFO9Q1I3FxOf2S1aaOBcSGEHDHinHCmNB0q1o4oFa3u7qmfcvQysAi1EhXKMsOyjczPa5jSXAE4ZtIwK9lNs9mkLA7lxaWaXFSGtOTx30193JNy3EOcHMciOxTA5EH6KjN20PlwJVeGBCELnQtI+XGwDVgQB4h+mvup26jkjjn2HChqk1Q6U7lyGedGT7LPFkuDUPZ3VfNYAwe2XIIGRWV6k8KVpIKBSPKTxqItcWTOeAJR6waXtDmr2EGozIjmuihKHiSATwGdfEa9kEdx7KzZTFbvJ04ss/CE8+ArqnrW83I7Rt0nSXUm5viZy2wfibtsuJ7bFxxkMjMONdXe8fdib38c3S96bgv5nOkkhh2vcL2OF7SgHhZKCFqK0iuXXXs7NEk0ukFpJzw8B4Y0bPa2M3bcXgM5cgIDHOAYdLo3L4CcMDUO9b3d3cNjHMJ37cXB9uxjMCgcwOxDu2rTeLOKN4uhzhDpAa0ZIjSSmC1sW0dQsjltdruY99ijm0ub/AN03kV5EAHFpJPJQYrV78PWxyT7P050/tXT7XOs+ZGNF1E+B5MT2uYgFsK2+wvOsLzp+OyifHtfUVtNai/gia9x5kQckbS5zjhjW+9VX/Wu7b3uG+9XH3cwz7m6OO4lt9/5mziRrQA5zCy4VQC01vsl90F0xuPWdrt+57p/MlwCd2uJbqaGWJXslDC6MOKDTxr3RHqfqL8G3LeOkJ7zeNqjsYnWk17HJcANuJH3DSrQwBUGB9HvY6u626I6T3TodnT3XfR/TUG4BskUnUkcO5WWzXrIHXDHNmNw2NwcCWg5Ct56r3TYtp2T3iW9hu91ax29tG58srZ4zbMbcGUPXlOOTScKZf3gUys5o1Zt1KCiAHBKMMkhkjBQMJKBHEADyAU2V7G8uIh+lFTEjLPGruxtrl7SyVzGtYAje0YqONRXN8z2h3tJIdK0OKalHlCUsOljWhAAiFOGB7KLbcI4YAtJ1KCUyFCd8kr2kliF3AYD7IUUDJbscRipwKnPuoAQMLMtKkDuwTgtEC3jAcCChdioyOFXylEvLn9u/66zGQKVbO1BA5rTjx5jTgPNUJaQSIYSccR4Bh2mviJsWkOfLLszGsI1ajpsvs4qEdW+dKbfuhtOtt537aHWsUVwYpnbPNLJDdtETHtl5ZbKASDpxyrl7s5sVhNPNcwSvRhN3cuEk7hK4Ykk+XGp+n+mHPkuIHOhuZiTM0vzaj2o9EI40N2uHG63JxMjo5ZDMzxguckT3PyPCjttzEyF84EL9DWxMa04Lg0IlMt7iYvs4DogDpFGjihJIcCtbF1/s5c2Gw3Kx9thiYXSz7aLyCW8Y1jcC6S3aQMCprcfiD6J3qy6X673rY9vsuqNl6k3W1tb5lvtTRGx9ntyQPglluJnFrgAXAYGukd46798mxXvR+2WNw/f+l+metRa9YOc24lmjhjZBe89srftN0lQQCK2P4fOiOpNq6A9xnRuwW96W9U3sW1XNxvnSYiMV5NfsdbMnkkdZ6i9wLnEquNW9jH8SHuylNmwfidp/P8DxJAY9AjMR3FCpGRFbq+f3gbf1Dtm0PFttFj0f1NL+KTWrgXpYm0u3PLeY5y6QmONWUfur6d95lj1Jb9VW26vu7283mTabi0ZdMnlifG2RjJribFVOK4qtbF/P9zZ7V0rYSXLtu272Wbb9wkcLcsnbf/eNNwzSVAc04io7VujVHDoOg4Eq5EAHfTp8wXKpXtJPCp45lWWNGluBBUHy8K3DcLy6YxguXOAfPpw0AoQ5wxwoWW3OErmzuY0sLX4g6VUAk4ikk1oVHqnI8MF/NQdNGSShy/sNfcxNDAUQsBJIzI8PGk0N7AS3D5ii/S1R2M7sTjwxr1BkSujz/mq/8ZB9tuQAh/17/NSZjvwOGNR3Ejw1wuYWgHMNc8Y5VBfx3bZTPCxnLAxZ920krgMFr3tbW6ZBvG4bTGHcI9LbMZZFdH01Z7fFffh+09MbNfbZc2movZdXVlc2xbKUJ0l3LI89WXTW2NfbizulFwx4cHhzRGmlcFMamrW+ZC1m6Tta+8ugEfNMuL3BQFQU19qHQXGCytIU4eJQOJNTOuWc28dH4LpyamOzCDDEVYxRymN9qwslkVec4uXV3HGoJY53QxRWzY3xDEPka0K/iMSKn3j3d9T3fS29XbGRXm42Z+9uYY3ao43YYBrsRU/UPVG7T7t1TdPdNPvc3+dJO8JJI7JCQ0Zd2FXF/wBNbnLte43UM0E93D6z2XLCyYOaSiODzV9cRdQ3X4nexlj74D7xdWoFCU8KcK2aToP3u7507fbTDyY7i1cCXOBc7UFBwIwxq22nqj3vdXdW2FveR3AimuGsa7lyNIaAZGoNLUrYdi6t2G9t902t9xLfbtdXrZn3/OhMQDmiV5GlVyC1JECYmxOLSCTiApXtoRkK7t9GOXdV/OW82S1h5kcXF7tTQg8imr0WbbmxhlnweAHABPIvGhNvV0bkmRz3CRiFrydWr1e2kt4Y5kDUTt8+mg32BAuarx8uVFkMJa0gHBEBI4ZpnWoKMVpZQ4s+jDt81E6W4AlPIvFURa3DFf3267f9fJ2g0ccssMvNQhkcdfOieEGCMeDj4uFW8odr06gqasAxnZXW26XUrbe2buO3PkfIQxrQ1lsFLnEd9e827hu3Stg6t3y1gcHl33BvE8JaoIQcMKG5XSu8Ws6vEqEuXEDtq2e1NLmgjgO5PKFpqntwJ7fTRQhSFJXh20urjmv5k7aKu4d3Yf0VniSe/wBOBoq7j2Fc6e45oUwOQH10AMdS5ny4UZGhXYYAY957cqM1wxgeG6lIHYpp8NuiAkDSD39i50ZHYuk8RPaoXj5KwKD6u3GrqVh8EcZdICcC0FmaHKvZLWCNzg4Bzg1xOYGYGOFWry4MD5W6gHuCNKL6F8lB0suojFSW5URGhIClAAPTlj3VriaA3gpx8iEBDXqjHv8AQqCtKABVVfoUhKk8Sfdu+1mjMe6tw8X/ABt128J5PPROkocdSYIfzVJcqssahrQVJTIIPpqW1vIntlY640tegKFyNIx4hte9m/t7j2DdnwW8m2Mc/TLcSM5QPJALSUa1M63jfb2Qvk3a6vNwmc5cZpXmTHPFfLXs8gEby57QCPEio0gDgUq3iOHLYgPdj80pufhCKvGipKJ6PppvenDh3450mojgccO/jSggoMU+eOVeJw9P140jSC1PMPTwwpS8KuWCjj5KbrI5eZKBETHFDgtPjhl8KEeFE4js7qLnDUruIzz89BQQ1MAfP9ONZ/SCfQCTW6/ehjjbIwPGL8Rkaub69LG+MOjL8FaW4JgeynWpuI4hGXFgc5oUAo1BnwoAS6gew4cD2rlWLtZXLHPjnSwwvMfE6cO/Ggsbh/zfOuNCPShQZtOCUWOlYC8FoCOBUoAM0xX6KvyuHt10CmOPtEg9JNaAhKdgy8gySvCul7deRamONSQvODWnipQFMjU9gwq+4dI1gGZ/MVAoF4cApBw7+3GmSvCAaD3qO+i1pOluH0LnnhQOfpRSOJohOHAjHzLSdmQX012lATj5/NWa9y8BklcRie3y1pccXE4L2Z8f0VrUehfpANS6XYjDPHLEcDiKwJOPacR3ig/Erih/TQBGKIR5u3jWGB8v6QlXuohW250qnrBzV7Scqht2KQ6NgRfKCeBCVHPO1A5jXKRwKFSTxxoNmewljftBMe0BVOVaW20MhGaiQY+ZyZVp2rbWGzIaBofI0czjgSudan7Y1OwyPHoU0Y4rIQPKfesfJqHdkRjRlWb7sGQK/wDUBccxV84f1APhF1G8uToPRnx46mrO86XL8ExbqaMChIXjTdXx8fCW9oT1OjvjqCtQLhJ8FbMKZzfj4+EuE8pFf0d8c7hxx+5+CyVyL3VI60+Pz4SLpqHwQdG/He148ZX/AHn4KbZv01t8l7/UG+EOwa24kLoLrov4+HveoKgGx+CG9gCcVeBQMH9Q/wCDod38k/H+qLkE+Boj6aSP+oP8ITyhxZ0V8fAUoP1vggac+6hq/qCfCMXJinRfx54556vgjGKVh8f/AMJK/wDyZ8eXZnh8EwKU4t/qAfCMewDoz488PP8A/hNRT4/vhIzH/g348U7s/gnFf+f34SeH/g347/Nl8FAr/wA/fwlHA5dG/HYnf63wVCsfj7+EoYuw/k347Me3L4K0FDT8fvwmDDL+Tfju7sfD8FJC04D4/vhJATAno348E78G/BMTTjJ/UI+EFjVKh3Rfx+E8U9T4HnZUNf8AUL+EAns/kr4/O3/H8DowWvB/UF+EIlMU6L+PVfMvwRDCn/8A9BvhDaV/+C/j29XzfBC6sP6hPwgf/RXx9r5//wBH+yp2j+ob8HsUfLfrfJ0V/UALAFGJEXwNSuVe6rMS/wBQ74O5QGR4s6J+P0BxXEt53wNRuQntAoCy+P74RifZ2BW9G/HaMNIxGn4J9X0Us39Qr4R2R6x4XdF/H8SnFNHwOvZl31F+Jf1CPhIe77f/ALkfHkpxGXO+CSMItM/Dvj4+Ed8CN9foz44mu5mGpNfwYAIvZQ5Hx6fCG3P1ujvjgXh+p8GLnKvbRX4+fhCBX7PR3xyr9HwVqtTBvx7/AAilnJfqJ6O+OVAzSVIX4LVRO7PvSv/Z"/>
          <p:cNvSpPr>
            <a:spLocks noChangeAspect="1" noChangeArrowheads="1"/>
          </p:cNvSpPr>
          <p:nvPr/>
        </p:nvSpPr>
        <p:spPr bwMode="auto">
          <a:xfrm>
            <a:off x="230981" y="863205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MY" sz="1350"/>
          </a:p>
        </p:txBody>
      </p:sp>
      <p:grpSp>
        <p:nvGrpSpPr>
          <p:cNvPr id="8" name="Group 7"/>
          <p:cNvGrpSpPr/>
          <p:nvPr/>
        </p:nvGrpSpPr>
        <p:grpSpPr>
          <a:xfrm>
            <a:off x="367690" y="1511011"/>
            <a:ext cx="8287171" cy="4845339"/>
            <a:chOff x="989969" y="1511861"/>
            <a:chExt cx="7334446" cy="4179239"/>
          </a:xfrm>
        </p:grpSpPr>
        <p:cxnSp>
          <p:nvCxnSpPr>
            <p:cNvPr id="14" name="Penyambung Lurus 13">
              <a:extLst>
                <a:ext uri="{FF2B5EF4-FFF2-40B4-BE49-F238E27FC236}">
                  <a16:creationId xmlns:a16="http://schemas.microsoft.com/office/drawing/2014/main" id="{82E1FAF0-1BBE-490A-8667-A8232BEDD185}"/>
                </a:ext>
              </a:extLst>
            </p:cNvPr>
            <p:cNvCxnSpPr/>
            <p:nvPr/>
          </p:nvCxnSpPr>
          <p:spPr>
            <a:xfrm>
              <a:off x="7164288" y="4134496"/>
              <a:ext cx="0" cy="27146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Penyambung Lurus 14">
              <a:extLst>
                <a:ext uri="{FF2B5EF4-FFF2-40B4-BE49-F238E27FC236}">
                  <a16:creationId xmlns:a16="http://schemas.microsoft.com/office/drawing/2014/main" id="{2F5E98F5-4DCD-4121-A79B-A34E8E0B45E7}"/>
                </a:ext>
              </a:extLst>
            </p:cNvPr>
            <p:cNvCxnSpPr/>
            <p:nvPr/>
          </p:nvCxnSpPr>
          <p:spPr>
            <a:xfrm>
              <a:off x="5510695" y="4123832"/>
              <a:ext cx="0" cy="27146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Penyambung Lurus 15">
              <a:extLst>
                <a:ext uri="{FF2B5EF4-FFF2-40B4-BE49-F238E27FC236}">
                  <a16:creationId xmlns:a16="http://schemas.microsoft.com/office/drawing/2014/main" id="{BEB819E6-229C-4493-83FC-E976E196EF8A}"/>
                </a:ext>
              </a:extLst>
            </p:cNvPr>
            <p:cNvCxnSpPr/>
            <p:nvPr/>
          </p:nvCxnSpPr>
          <p:spPr>
            <a:xfrm>
              <a:off x="2094902" y="4134496"/>
              <a:ext cx="0" cy="27146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Penyambung Lurus 16">
              <a:extLst>
                <a:ext uri="{FF2B5EF4-FFF2-40B4-BE49-F238E27FC236}">
                  <a16:creationId xmlns:a16="http://schemas.microsoft.com/office/drawing/2014/main" id="{90136D1D-5B5F-4615-AA8B-F5D55995010C}"/>
                </a:ext>
              </a:extLst>
            </p:cNvPr>
            <p:cNvCxnSpPr/>
            <p:nvPr/>
          </p:nvCxnSpPr>
          <p:spPr>
            <a:xfrm>
              <a:off x="3772864" y="4134496"/>
              <a:ext cx="0" cy="27146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Penyambung Lurus 12">
              <a:extLst>
                <a:ext uri="{FF2B5EF4-FFF2-40B4-BE49-F238E27FC236}">
                  <a16:creationId xmlns:a16="http://schemas.microsoft.com/office/drawing/2014/main" id="{BCBEA00C-DFB6-4AC8-B792-2116BC734DCB}"/>
                </a:ext>
              </a:extLst>
            </p:cNvPr>
            <p:cNvCxnSpPr>
              <a:cxnSpLocks/>
            </p:cNvCxnSpPr>
            <p:nvPr/>
          </p:nvCxnSpPr>
          <p:spPr>
            <a:xfrm>
              <a:off x="4668298" y="2923714"/>
              <a:ext cx="0" cy="21552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" name="Text Box 2">
              <a:extLst>
                <a:ext uri="{FF2B5EF4-FFF2-40B4-BE49-F238E27FC236}">
                  <a16:creationId xmlns:a16="http://schemas.microsoft.com/office/drawing/2014/main" id="{5D8CE2CA-2AA7-4D23-ABD0-89E30B4DD7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4245" y="1528096"/>
              <a:ext cx="3316364" cy="5992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 dirty="0">
                  <a:solidFill>
                    <a:srgbClr val="000000"/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PROF. MADYA DR. NUR IZURA UDZIR </a:t>
              </a:r>
              <a:endParaRPr lang="en-US" altLang="en-US" sz="1000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 smtClean="0">
                  <a:solidFill>
                    <a:srgbClr val="000000"/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PENGARAH</a:t>
              </a:r>
              <a:endParaRPr lang="en-US" altLang="en-US" sz="1000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" name="Text Box 14">
              <a:extLst>
                <a:ext uri="{FF2B5EF4-FFF2-40B4-BE49-F238E27FC236}">
                  <a16:creationId xmlns:a16="http://schemas.microsoft.com/office/drawing/2014/main" id="{8501957F-EC35-466C-8914-2570DE3768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5787" y="2313935"/>
              <a:ext cx="3316364" cy="60978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400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 smtClean="0">
                  <a:solidFill>
                    <a:srgbClr val="000000"/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TIMBALAN </a:t>
              </a:r>
              <a:r>
                <a:rPr lang="en-US" altLang="en-US" sz="1400" dirty="0" smtClean="0">
                  <a:solidFill>
                    <a:srgbClr val="000000"/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PENGARAH</a:t>
              </a:r>
              <a:endParaRPr lang="en-US" altLang="en-US" sz="1000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" name="Text Box 11">
              <a:extLst>
                <a:ext uri="{FF2B5EF4-FFF2-40B4-BE49-F238E27FC236}">
                  <a16:creationId xmlns:a16="http://schemas.microsoft.com/office/drawing/2014/main" id="{C27A5129-179F-44F2-9884-C00F04F4EE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5142" y="3345511"/>
              <a:ext cx="2305295" cy="58875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 dirty="0">
                  <a:solidFill>
                    <a:srgbClr val="000000"/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ENCIK AZMI MOHD NOORDIN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000000"/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KETUA PENOLONG PENDAFTAR</a:t>
              </a:r>
              <a:endParaRPr lang="en-US" altLang="en-US" sz="1000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3600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" name="Text Box 10">
              <a:extLst>
                <a:ext uri="{FF2B5EF4-FFF2-40B4-BE49-F238E27FC236}">
                  <a16:creationId xmlns:a16="http://schemas.microsoft.com/office/drawing/2014/main" id="{1CC0F5D2-59C9-476C-9557-9E0075BDF4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2628" y="4312270"/>
              <a:ext cx="1467891" cy="465164"/>
            </a:xfrm>
            <a:prstGeom prst="rect">
              <a:avLst/>
            </a:prstGeom>
            <a:gradFill rotWithShape="1">
              <a:gsLst>
                <a:gs pos="0">
                  <a:srgbClr val="2C5D98"/>
                </a:gs>
                <a:gs pos="80000">
                  <a:srgbClr val="3C7BC7"/>
                </a:gs>
                <a:gs pos="100000">
                  <a:srgbClr val="3A7CCB"/>
                </a:gs>
              </a:gsLst>
              <a:lin ang="16200000"/>
            </a:gradFill>
            <a:ln>
              <a:noFill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5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SEKSYEN PEMBANGUNAN PELAJAR</a:t>
              </a:r>
              <a:endParaRPr lang="en-US" altLang="en-US" sz="900" dirty="0"/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000" dirty="0">
                <a:latin typeface="Arial" panose="020B0604020202020204" pitchFamily="34" charset="0"/>
              </a:endParaRPr>
            </a:p>
          </p:txBody>
        </p:sp>
        <p:sp>
          <p:nvSpPr>
            <p:cNvPr id="6" name="Text Box 9">
              <a:extLst>
                <a:ext uri="{FF2B5EF4-FFF2-40B4-BE49-F238E27FC236}">
                  <a16:creationId xmlns:a16="http://schemas.microsoft.com/office/drawing/2014/main" id="{A59D0BDA-FB98-4786-8811-8BD11B2DF9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1089" y="4313398"/>
              <a:ext cx="1561505" cy="465164"/>
            </a:xfrm>
            <a:prstGeom prst="rect">
              <a:avLst/>
            </a:prstGeom>
            <a:gradFill rotWithShape="1">
              <a:gsLst>
                <a:gs pos="0">
                  <a:srgbClr val="2C5D98"/>
                </a:gs>
                <a:gs pos="80000">
                  <a:srgbClr val="3C7BC7"/>
                </a:gs>
                <a:gs pos="100000">
                  <a:srgbClr val="3A7CCB"/>
                </a:gs>
              </a:gsLst>
              <a:lin ang="16200000"/>
            </a:gradFill>
            <a:ln>
              <a:noFill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5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SEKSYEN KOKURIKULUM</a:t>
              </a:r>
              <a:endParaRPr lang="en-US" altLang="en-US" sz="900" dirty="0"/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5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BERKREDIT</a:t>
              </a:r>
              <a:endParaRPr lang="en-US" altLang="en-US" sz="900" dirty="0"/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000" dirty="0">
                <a:latin typeface="Arial" panose="020B0604020202020204" pitchFamily="34" charset="0"/>
              </a:endParaRPr>
            </a:p>
          </p:txBody>
        </p:sp>
        <p:sp>
          <p:nvSpPr>
            <p:cNvPr id="7" name="Text Box 8">
              <a:extLst>
                <a:ext uri="{FF2B5EF4-FFF2-40B4-BE49-F238E27FC236}">
                  <a16:creationId xmlns:a16="http://schemas.microsoft.com/office/drawing/2014/main" id="{BB3FFB88-B19E-4602-B9C9-AA2FDD6337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7042" y="4312599"/>
              <a:ext cx="1467311" cy="465164"/>
            </a:xfrm>
            <a:prstGeom prst="rect">
              <a:avLst/>
            </a:prstGeom>
            <a:gradFill rotWithShape="1">
              <a:gsLst>
                <a:gs pos="0">
                  <a:srgbClr val="2C5D98"/>
                </a:gs>
                <a:gs pos="80000">
                  <a:srgbClr val="3C7BC7"/>
                </a:gs>
                <a:gs pos="100000">
                  <a:srgbClr val="3A7CCB"/>
                </a:gs>
              </a:gsLst>
              <a:lin ang="16200000"/>
            </a:gradFill>
            <a:ln>
              <a:noFill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5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SEKSYEN PEMASARAN DAN PENJANAAN DANA</a:t>
              </a:r>
              <a:endParaRPr lang="en-US" altLang="en-US" sz="2000" dirty="0">
                <a:latin typeface="Arial" panose="020B0604020202020204" pitchFamily="34" charset="0"/>
              </a:endParaRPr>
            </a:p>
          </p:txBody>
        </p:sp>
        <p:sp>
          <p:nvSpPr>
            <p:cNvPr id="9" name="Text Box 7">
              <a:extLst>
                <a:ext uri="{FF2B5EF4-FFF2-40B4-BE49-F238E27FC236}">
                  <a16:creationId xmlns:a16="http://schemas.microsoft.com/office/drawing/2014/main" id="{EBE9A004-2820-41FB-8393-60193A5DC9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28797" y="4312270"/>
              <a:ext cx="1404156" cy="465164"/>
            </a:xfrm>
            <a:prstGeom prst="rect">
              <a:avLst/>
            </a:prstGeom>
            <a:gradFill rotWithShape="1">
              <a:gsLst>
                <a:gs pos="0">
                  <a:srgbClr val="2C5D98"/>
                </a:gs>
                <a:gs pos="80000">
                  <a:srgbClr val="3C7BC7"/>
                </a:gs>
                <a:gs pos="100000">
                  <a:srgbClr val="3A7CCB"/>
                </a:gs>
              </a:gsLst>
              <a:lin ang="16200000"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5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SEKSYEN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5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PENTADBIRAN</a:t>
              </a:r>
              <a:endParaRPr lang="en-US" altLang="en-US" sz="900" dirty="0"/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000" dirty="0">
                <a:latin typeface="Arial" panose="020B0604020202020204" pitchFamily="34" charset="0"/>
              </a:endParaRPr>
            </a:p>
          </p:txBody>
        </p:sp>
        <p:cxnSp>
          <p:nvCxnSpPr>
            <p:cNvPr id="10" name="Penyambung Lurus 9">
              <a:extLst>
                <a:ext uri="{FF2B5EF4-FFF2-40B4-BE49-F238E27FC236}">
                  <a16:creationId xmlns:a16="http://schemas.microsoft.com/office/drawing/2014/main" id="{B82932BF-C1FE-4B98-B4A6-BB2CA79B0266}"/>
                </a:ext>
              </a:extLst>
            </p:cNvPr>
            <p:cNvCxnSpPr>
              <a:cxnSpLocks/>
            </p:cNvCxnSpPr>
            <p:nvPr/>
          </p:nvCxnSpPr>
          <p:spPr>
            <a:xfrm>
              <a:off x="2787450" y="3150306"/>
              <a:ext cx="493" cy="18615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Penyambung Lurus 10">
              <a:extLst>
                <a:ext uri="{FF2B5EF4-FFF2-40B4-BE49-F238E27FC236}">
                  <a16:creationId xmlns:a16="http://schemas.microsoft.com/office/drawing/2014/main" id="{0CC3583A-DFAB-41E2-A13D-0940F20F5082}"/>
                </a:ext>
              </a:extLst>
            </p:cNvPr>
            <p:cNvCxnSpPr>
              <a:cxnSpLocks/>
            </p:cNvCxnSpPr>
            <p:nvPr/>
          </p:nvCxnSpPr>
          <p:spPr>
            <a:xfrm>
              <a:off x="2094903" y="4123832"/>
              <a:ext cx="5069387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Penyambung Lurus 11">
              <a:extLst>
                <a:ext uri="{FF2B5EF4-FFF2-40B4-BE49-F238E27FC236}">
                  <a16:creationId xmlns:a16="http://schemas.microsoft.com/office/drawing/2014/main" id="{756EE3ED-9FF7-49F7-B38F-0D1EF0218133}"/>
                </a:ext>
              </a:extLst>
            </p:cNvPr>
            <p:cNvCxnSpPr>
              <a:cxnSpLocks/>
            </p:cNvCxnSpPr>
            <p:nvPr/>
          </p:nvCxnSpPr>
          <p:spPr>
            <a:xfrm>
              <a:off x="4683647" y="2127365"/>
              <a:ext cx="0" cy="17900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372629" y="4860103"/>
              <a:ext cx="1455161" cy="83099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MY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Melaksanakan</a:t>
              </a:r>
              <a:r>
                <a:rPr lang="en-MY" sz="1200" dirty="0">
                  <a:latin typeface="Arial" panose="020B0604020202020204" pitchFamily="34" charset="0"/>
                  <a:cs typeface="Arial" panose="020B0604020202020204" pitchFamily="34" charset="0"/>
                </a:rPr>
                <a:t> program Pembangunan </a:t>
              </a:r>
              <a:r>
                <a:rPr lang="en-MY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Pelajar</a:t>
              </a:r>
              <a:endParaRPr lang="en-MY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31089" y="4882653"/>
              <a:ext cx="1561505" cy="64633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MY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Melaksanakan</a:t>
              </a:r>
              <a:r>
                <a:rPr lang="en-MY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Kursus</a:t>
              </a:r>
              <a:r>
                <a:rPr lang="en-MY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Kokurikulum</a:t>
              </a:r>
              <a:r>
                <a:rPr lang="en-MY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Berkredit</a:t>
              </a:r>
              <a:endParaRPr lang="en-MY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795894" y="4860105"/>
              <a:ext cx="1448459" cy="64633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MY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Melaksanakan</a:t>
              </a:r>
              <a:r>
                <a:rPr lang="en-MY" sz="1200" dirty="0">
                  <a:latin typeface="Arial" panose="020B0604020202020204" pitchFamily="34" charset="0"/>
                  <a:cs typeface="Arial" panose="020B0604020202020204" pitchFamily="34" charset="0"/>
                </a:rPr>
                <a:t> program </a:t>
              </a:r>
              <a:r>
                <a:rPr lang="en-MY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penajaan</a:t>
              </a:r>
              <a:r>
                <a:rPr lang="en-MY" sz="1200" dirty="0">
                  <a:latin typeface="Arial" panose="020B0604020202020204" pitchFamily="34" charset="0"/>
                  <a:cs typeface="Arial" panose="020B0604020202020204" pitchFamily="34" charset="0"/>
                </a:rPr>
                <a:t> PKPP 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447652" y="4860106"/>
              <a:ext cx="1385303" cy="46166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MY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Melaksanakan</a:t>
              </a:r>
              <a:r>
                <a:rPr lang="en-MY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tadbir</a:t>
              </a:r>
              <a:r>
                <a:rPr lang="en-MY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urus</a:t>
              </a:r>
              <a:r>
                <a:rPr lang="en-MY" sz="1200" dirty="0">
                  <a:latin typeface="Arial" panose="020B0604020202020204" pitchFamily="34" charset="0"/>
                  <a:cs typeface="Arial" panose="020B0604020202020204" pitchFamily="34" charset="0"/>
                </a:rPr>
                <a:t> PKPP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82" t="12340" r="9190" b="31081"/>
            <a:stretch/>
          </p:blipFill>
          <p:spPr>
            <a:xfrm flipH="1">
              <a:off x="2333778" y="1511861"/>
              <a:ext cx="697311" cy="639168"/>
            </a:xfrm>
            <a:prstGeom prst="rect">
              <a:avLst/>
            </a:prstGeom>
          </p:spPr>
        </p:pic>
        <p:sp>
          <p:nvSpPr>
            <p:cNvPr id="34" name="Text Box 11">
              <a:extLst>
                <a:ext uri="{FF2B5EF4-FFF2-40B4-BE49-F238E27FC236}">
                  <a16:creationId xmlns:a16="http://schemas.microsoft.com/office/drawing/2014/main" id="{D8864277-732E-4173-AD0C-D55CB7FE50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78532" y="3345511"/>
              <a:ext cx="2213658" cy="58875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 dirty="0">
                  <a:solidFill>
                    <a:srgbClr val="000000"/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PN. ROSIHA ABDUL RAZAK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000000"/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PENOLONG PENDAFTAR KANAN</a:t>
              </a:r>
              <a:endParaRPr lang="en-US" altLang="en-US" sz="1000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3600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35" name="Penyambung Lurus 10">
              <a:extLst>
                <a:ext uri="{FF2B5EF4-FFF2-40B4-BE49-F238E27FC236}">
                  <a16:creationId xmlns:a16="http://schemas.microsoft.com/office/drawing/2014/main" id="{5AE6BB01-FDEA-4AD0-9E7C-91AF9660C1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87449" y="3150306"/>
              <a:ext cx="3972082" cy="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Penyambung Lurus 9">
              <a:extLst>
                <a:ext uri="{FF2B5EF4-FFF2-40B4-BE49-F238E27FC236}">
                  <a16:creationId xmlns:a16="http://schemas.microsoft.com/office/drawing/2014/main" id="{0C19B0B8-07B3-4C81-ADF6-E8D8C44F4B36}"/>
                </a:ext>
              </a:extLst>
            </p:cNvPr>
            <p:cNvCxnSpPr>
              <a:cxnSpLocks/>
            </p:cNvCxnSpPr>
            <p:nvPr/>
          </p:nvCxnSpPr>
          <p:spPr>
            <a:xfrm>
              <a:off x="6759531" y="3136750"/>
              <a:ext cx="493" cy="18615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2953" y="3334918"/>
              <a:ext cx="491462" cy="588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 descr="https://pkk.upm.edu.my/summer-uploads/20190312142726blobid0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969" y="3150306"/>
              <a:ext cx="649950" cy="783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165873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98178"/>
          </a:xfrm>
        </p:spPr>
        <p:txBody>
          <a:bodyPr>
            <a:normAutofit/>
          </a:bodyPr>
          <a:lstStyle/>
          <a:p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Kelas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/>
              <a:t>Bahasa </a:t>
            </a:r>
            <a:r>
              <a:rPr lang="en-US" dirty="0" err="1"/>
              <a:t>Inggeris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r>
              <a:rPr lang="en-US" dirty="0" err="1" smtClean="0"/>
              <a:t>Bermula</a:t>
            </a:r>
            <a:r>
              <a:rPr lang="en-US" dirty="0" smtClean="0"/>
              <a:t> 2018, </a:t>
            </a:r>
            <a:r>
              <a:rPr lang="en-US" dirty="0" err="1" smtClean="0"/>
              <a:t>Pengurusan</a:t>
            </a:r>
            <a:r>
              <a:rPr lang="en-US" dirty="0" smtClean="0"/>
              <a:t> </a:t>
            </a:r>
            <a:r>
              <a:rPr lang="en-US" dirty="0"/>
              <a:t>UPM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menetapkan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kursus</a:t>
            </a:r>
            <a:r>
              <a:rPr lang="en-US" dirty="0"/>
              <a:t> yang </a:t>
            </a:r>
            <a:r>
              <a:rPr lang="en-US" dirty="0" err="1"/>
              <a:t>diajar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mengajar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Bahasa </a:t>
            </a:r>
            <a:r>
              <a:rPr lang="en-US" dirty="0" err="1"/>
              <a:t>Inggeris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fasilitator</a:t>
            </a:r>
            <a:r>
              <a:rPr lang="en-US" dirty="0"/>
              <a:t> </a:t>
            </a:r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menghadiri</a:t>
            </a:r>
            <a:r>
              <a:rPr lang="en-US" dirty="0"/>
              <a:t> </a:t>
            </a:r>
            <a:r>
              <a:rPr lang="en-US" dirty="0" err="1"/>
              <a:t>Kursus</a:t>
            </a:r>
            <a:r>
              <a:rPr lang="en-US" dirty="0"/>
              <a:t> </a:t>
            </a:r>
            <a:r>
              <a:rPr lang="en-US" dirty="0" err="1"/>
              <a:t>Pemantapan</a:t>
            </a:r>
            <a:r>
              <a:rPr lang="en-US" dirty="0"/>
              <a:t> </a:t>
            </a:r>
            <a:r>
              <a:rPr lang="en-US" dirty="0" err="1"/>
              <a:t>Kemahiran</a:t>
            </a:r>
            <a:r>
              <a:rPr lang="en-US" dirty="0"/>
              <a:t> Bahasa </a:t>
            </a:r>
            <a:r>
              <a:rPr lang="en-US" dirty="0" err="1"/>
              <a:t>Inggeris</a:t>
            </a:r>
            <a:r>
              <a:rPr lang="en-US" dirty="0"/>
              <a:t> yang </a:t>
            </a:r>
            <a:r>
              <a:rPr lang="en-US" dirty="0" err="1"/>
              <a:t>dianjurkan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PKPP.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0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98178"/>
          </a:xfrm>
        </p:spPr>
        <p:txBody>
          <a:bodyPr>
            <a:normAutofit/>
          </a:bodyPr>
          <a:lstStyle/>
          <a:p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Kelas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/>
              <a:t>Bahasa </a:t>
            </a:r>
            <a:r>
              <a:rPr lang="en-US" dirty="0" err="1"/>
              <a:t>Inggeris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Peningkatan</a:t>
            </a:r>
            <a:r>
              <a:rPr lang="en-US" sz="2400" dirty="0" smtClean="0"/>
              <a:t> </a:t>
            </a:r>
            <a:r>
              <a:rPr lang="en-US" sz="2400" dirty="0" err="1" smtClean="0"/>
              <a:t>kemahiran</a:t>
            </a:r>
            <a:r>
              <a:rPr lang="en-US" sz="2400" dirty="0" smtClean="0"/>
              <a:t> </a:t>
            </a:r>
            <a:r>
              <a:rPr lang="en-US" sz="2400" dirty="0" err="1" smtClean="0"/>
              <a:t>diri</a:t>
            </a:r>
            <a:endParaRPr lang="en-US" sz="2400" dirty="0" smtClean="0"/>
          </a:p>
          <a:p>
            <a:r>
              <a:rPr lang="en-US" sz="2400" dirty="0" err="1" smtClean="0"/>
              <a:t>Menggalakkan</a:t>
            </a:r>
            <a:r>
              <a:rPr lang="en-US" sz="2400" dirty="0" smtClean="0"/>
              <a:t> </a:t>
            </a:r>
            <a:r>
              <a:rPr lang="en-US" sz="2400" dirty="0" err="1" smtClean="0"/>
              <a:t>penggunaan</a:t>
            </a:r>
            <a:r>
              <a:rPr lang="en-US" sz="2400" dirty="0" smtClean="0"/>
              <a:t> BI </a:t>
            </a:r>
            <a:r>
              <a:rPr lang="en-US" sz="2400" dirty="0" err="1" smtClean="0"/>
              <a:t>dalam</a:t>
            </a:r>
            <a:r>
              <a:rPr lang="en-US" sz="2400" dirty="0" smtClean="0"/>
              <a:t> setting </a:t>
            </a:r>
            <a:r>
              <a:rPr lang="en-US" sz="2400" dirty="0" err="1" smtClean="0"/>
              <a:t>santai</a:t>
            </a:r>
            <a:endParaRPr lang="en-US" sz="2400" dirty="0" smtClean="0"/>
          </a:p>
          <a:p>
            <a:r>
              <a:rPr lang="en-US" sz="2400" dirty="0" smtClean="0"/>
              <a:t>Bahasa </a:t>
            </a:r>
            <a:r>
              <a:rPr lang="en-US" sz="2400" dirty="0" err="1" smtClean="0"/>
              <a:t>Inggeris</a:t>
            </a:r>
            <a:r>
              <a:rPr lang="en-US" sz="2400" dirty="0" smtClean="0"/>
              <a:t> </a:t>
            </a:r>
            <a:r>
              <a:rPr lang="en-US" sz="2400" dirty="0" err="1" smtClean="0"/>
              <a:t>mudah</a:t>
            </a:r>
            <a:r>
              <a:rPr lang="en-US" sz="2400" dirty="0" smtClean="0"/>
              <a:t> </a:t>
            </a:r>
            <a:r>
              <a:rPr lang="en-US" sz="2400" dirty="0" err="1" smtClean="0"/>
              <a:t>difahami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Perfect English?</a:t>
            </a:r>
          </a:p>
          <a:p>
            <a:r>
              <a:rPr lang="en-US" sz="2400" dirty="0" smtClean="0"/>
              <a:t>Simple English</a:t>
            </a:r>
          </a:p>
          <a:p>
            <a:r>
              <a:rPr lang="en-US" sz="2400" dirty="0" smtClean="0"/>
              <a:t>As long as the students can understand you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849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Facilitator Skill Enhancement Courses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2655"/>
          </a:xfrm>
        </p:spPr>
        <p:txBody>
          <a:bodyPr>
            <a:normAutofit/>
          </a:bodyPr>
          <a:lstStyle/>
          <a:p>
            <a:r>
              <a:rPr lang="en-US" sz="2400" dirty="0"/>
              <a:t>English Enhancement Course for </a:t>
            </a:r>
            <a:r>
              <a:rPr lang="en-US" sz="2400" dirty="0" smtClean="0"/>
              <a:t>KKB facilitators, </a:t>
            </a:r>
            <a:r>
              <a:rPr lang="en-US" sz="2400" dirty="0"/>
              <a:t>8 Apr 2018</a:t>
            </a:r>
          </a:p>
        </p:txBody>
      </p:sp>
      <p:pic>
        <p:nvPicPr>
          <p:cNvPr id="1026" name="Picture 2" descr="Image may contain: 2 people, indoo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502097"/>
            <a:ext cx="3685274" cy="368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may contain: 12 people, including Flora Ilyana, Nur Izura Udzir, Rodianah Mohd Said, Suraiya Zainuddin and Norazlina Mohd Kiram, people smiling, people standi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8939" y="2132856"/>
            <a:ext cx="4596243" cy="344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55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may contain: 11 people, people smiling, indoo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702" y="3068960"/>
            <a:ext cx="4114800" cy="2743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may contain: one or more people, people sitting and indoo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0721" y="3356992"/>
            <a:ext cx="4026079" cy="3019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may contain: tex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317" y="188640"/>
            <a:ext cx="7750370" cy="274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61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620688"/>
            <a:ext cx="7200800" cy="57356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2954" y="1193654"/>
            <a:ext cx="5592206" cy="1478329"/>
          </a:xfrm>
        </p:spPr>
        <p:txBody>
          <a:bodyPr>
            <a:noAutofit/>
          </a:bodyPr>
          <a:lstStyle/>
          <a:p>
            <a:r>
              <a:rPr lang="en-US" sz="90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HARAPAN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3AF489-0706-49C0-AAA0-BB95BE49200F}" type="slidenum">
              <a:rPr lang="en-US" altLang="en-US" smtClean="0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2" descr="http://www.bajajcapital.com/aboutus/img/vis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2107" y="2668478"/>
            <a:ext cx="5613009" cy="2838157"/>
          </a:xfrm>
          <a:prstGeom prst="rect">
            <a:avLst/>
          </a:prstGeom>
          <a:noFill/>
        </p:spPr>
      </p:pic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6391" y="2420888"/>
            <a:ext cx="3157538" cy="315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215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Harapan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Akan </a:t>
            </a:r>
            <a:r>
              <a:rPr lang="en-US" sz="2400" dirty="0" err="1" smtClean="0"/>
              <a:t>melaksanakan</a:t>
            </a:r>
            <a:r>
              <a:rPr lang="en-US" sz="2400" dirty="0" smtClean="0"/>
              <a:t> </a:t>
            </a:r>
            <a:r>
              <a:rPr lang="en-US" sz="2400" dirty="0" err="1" smtClean="0"/>
              <a:t>tugas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penuh</a:t>
            </a:r>
            <a:r>
              <a:rPr lang="en-US" sz="2400" dirty="0" smtClean="0"/>
              <a:t> </a:t>
            </a:r>
            <a:r>
              <a:rPr lang="en-US" sz="2400" dirty="0" err="1" smtClean="0"/>
              <a:t>amanah</a:t>
            </a:r>
            <a:endParaRPr lang="en-US" sz="2400" dirty="0" smtClean="0"/>
          </a:p>
          <a:p>
            <a:r>
              <a:rPr lang="en-US" sz="2400" dirty="0" err="1" smtClean="0"/>
              <a:t>Bukan</a:t>
            </a:r>
            <a:r>
              <a:rPr lang="en-US" sz="2400" dirty="0" smtClean="0"/>
              <a:t> </a:t>
            </a:r>
            <a:r>
              <a:rPr lang="en-US" sz="2400" dirty="0" err="1" smtClean="0"/>
              <a:t>sekadar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diri</a:t>
            </a:r>
            <a:r>
              <a:rPr lang="en-US" sz="2400" dirty="0" smtClean="0"/>
              <a:t> </a:t>
            </a:r>
            <a:r>
              <a:rPr lang="en-US" sz="2400" dirty="0" err="1" smtClean="0"/>
              <a:t>sendiri</a:t>
            </a:r>
            <a:r>
              <a:rPr lang="en-US" sz="2400" dirty="0" smtClean="0"/>
              <a:t>, </a:t>
            </a:r>
            <a:r>
              <a:rPr lang="en-US" sz="2400" dirty="0" err="1" smtClean="0"/>
              <a:t>bukan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pendapatan</a:t>
            </a:r>
            <a:r>
              <a:rPr lang="en-US" sz="2400" dirty="0" smtClean="0"/>
              <a:t> </a:t>
            </a:r>
            <a:r>
              <a:rPr lang="en-US" sz="2400" dirty="0" err="1" smtClean="0"/>
              <a:t>tambahan</a:t>
            </a:r>
            <a:endParaRPr lang="en-US" sz="2400" dirty="0" smtClean="0"/>
          </a:p>
          <a:p>
            <a:r>
              <a:rPr lang="en-US" sz="2400" dirty="0" err="1" smtClean="0"/>
              <a:t>Tetapi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berkongsi</a:t>
            </a:r>
            <a:r>
              <a:rPr lang="en-US" sz="2400" dirty="0" smtClean="0"/>
              <a:t> </a:t>
            </a:r>
            <a:r>
              <a:rPr lang="en-US" sz="2400" dirty="0" err="1" smtClean="0"/>
              <a:t>ilmu</a:t>
            </a:r>
            <a:r>
              <a:rPr lang="en-US" sz="2400" dirty="0" smtClean="0"/>
              <a:t>, </a:t>
            </a:r>
            <a:r>
              <a:rPr lang="en-US" sz="2400" dirty="0" err="1" smtClean="0"/>
              <a:t>kepakaran</a:t>
            </a:r>
            <a:endParaRPr lang="en-US" sz="2400" dirty="0" smtClean="0"/>
          </a:p>
          <a:p>
            <a:r>
              <a:rPr lang="en-US" sz="2400" dirty="0" err="1" smtClean="0"/>
              <a:t>Menerapkan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dirty="0" err="1" smtClean="0"/>
              <a:t>positif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kemahiran</a:t>
            </a:r>
            <a:r>
              <a:rPr lang="en-US" sz="2400" dirty="0" smtClean="0"/>
              <a:t> </a:t>
            </a:r>
            <a:r>
              <a:rPr lang="en-US" sz="2400" dirty="0" err="1" smtClean="0"/>
              <a:t>insaniah</a:t>
            </a:r>
            <a:r>
              <a:rPr lang="en-US" sz="2400" dirty="0" smtClean="0"/>
              <a:t> </a:t>
            </a:r>
            <a:r>
              <a:rPr lang="en-US" sz="2400" dirty="0" err="1" smtClean="0"/>
              <a:t>melalui</a:t>
            </a:r>
            <a:r>
              <a:rPr lang="en-US" sz="2400" dirty="0" smtClean="0"/>
              <a:t> </a:t>
            </a:r>
            <a:r>
              <a:rPr lang="en-US" sz="2400" dirty="0" err="1" smtClean="0"/>
              <a:t>aktiviti</a:t>
            </a:r>
            <a:r>
              <a:rPr lang="en-US" sz="2400" dirty="0" smtClean="0"/>
              <a:t> </a:t>
            </a:r>
            <a:r>
              <a:rPr lang="en-US" sz="2400" dirty="0" err="1" smtClean="0"/>
              <a:t>kokurikulum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Agar </a:t>
            </a:r>
            <a:r>
              <a:rPr lang="en-US" sz="24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dapat</a:t>
            </a:r>
            <a:r>
              <a:rPr lang="en-US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membangunkan</a:t>
            </a:r>
            <a:r>
              <a:rPr lang="en-US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generasi</a:t>
            </a:r>
            <a:r>
              <a:rPr lang="en-US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muda</a:t>
            </a:r>
            <a:r>
              <a:rPr lang="en-US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24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bakal</a:t>
            </a:r>
            <a:r>
              <a:rPr lang="en-US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membina</a:t>
            </a:r>
            <a:r>
              <a:rPr lang="en-US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bangsa</a:t>
            </a:r>
            <a:r>
              <a:rPr lang="en-US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negara</a:t>
            </a:r>
            <a:endParaRPr lang="en-US" sz="24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054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Harapan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/>
              <a:t>Kokurikulum</a:t>
            </a:r>
            <a:endParaRPr lang="en-US" sz="2400" dirty="0" smtClean="0"/>
          </a:p>
          <a:p>
            <a:r>
              <a:rPr lang="en-US" sz="2400" dirty="0" err="1" smtClean="0"/>
              <a:t>Bukan</a:t>
            </a:r>
            <a:r>
              <a:rPr lang="en-US" sz="2400" dirty="0" smtClean="0"/>
              <a:t> </a:t>
            </a:r>
            <a:r>
              <a:rPr lang="en-US" sz="2400" dirty="0" err="1" smtClean="0"/>
              <a:t>sampingan</a:t>
            </a:r>
            <a:endParaRPr lang="en-US" sz="2400" dirty="0" smtClean="0"/>
          </a:p>
          <a:p>
            <a:r>
              <a:rPr lang="en-US" sz="2400" dirty="0" err="1" smtClean="0"/>
              <a:t>Bukan</a:t>
            </a:r>
            <a:r>
              <a:rPr lang="en-US" sz="2400" dirty="0" smtClean="0"/>
              <a:t> </a:t>
            </a:r>
            <a:r>
              <a:rPr lang="en-US" sz="2400" dirty="0" err="1" smtClean="0"/>
              <a:t>picisan</a:t>
            </a:r>
            <a:endParaRPr lang="en-US" sz="2400" dirty="0" smtClean="0"/>
          </a:p>
          <a:p>
            <a:r>
              <a:rPr lang="en-US" sz="2400" dirty="0" err="1" smtClean="0"/>
              <a:t>Bukan</a:t>
            </a:r>
            <a:r>
              <a:rPr lang="en-US" sz="2400" dirty="0" smtClean="0"/>
              <a:t> </a:t>
            </a:r>
            <a:r>
              <a:rPr lang="en-US" sz="2400" dirty="0" err="1" smtClean="0"/>
              <a:t>sambil-sambilan</a:t>
            </a:r>
            <a:endParaRPr lang="en-US" sz="2400" dirty="0" smtClean="0"/>
          </a:p>
          <a:p>
            <a:r>
              <a:rPr lang="en-US" sz="2400" dirty="0" err="1" smtClean="0"/>
              <a:t>Bukan</a:t>
            </a:r>
            <a:r>
              <a:rPr lang="en-US" sz="2400" dirty="0" smtClean="0"/>
              <a:t> </a:t>
            </a:r>
            <a:r>
              <a:rPr lang="en-US" sz="2400" dirty="0" err="1" smtClean="0"/>
              <a:t>sekadar</a:t>
            </a:r>
            <a:r>
              <a:rPr lang="en-US" sz="2400" dirty="0" smtClean="0"/>
              <a:t> </a:t>
            </a:r>
            <a:r>
              <a:rPr lang="en-US" sz="2400" dirty="0" err="1" smtClean="0"/>
              <a:t>hobi</a:t>
            </a:r>
            <a:r>
              <a:rPr lang="en-US" sz="2400" dirty="0" smtClean="0"/>
              <a:t> masa </a:t>
            </a:r>
            <a:r>
              <a:rPr lang="en-US" sz="2400" dirty="0" err="1" smtClean="0"/>
              <a:t>lapang</a:t>
            </a:r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err="1" smtClean="0"/>
              <a:t>Tetapi</a:t>
            </a:r>
            <a:r>
              <a:rPr lang="en-US" sz="2400" dirty="0" smtClean="0"/>
              <a:t>…</a:t>
            </a:r>
          </a:p>
          <a:p>
            <a:r>
              <a:rPr lang="en-US" sz="2400" dirty="0" err="1" smtClean="0"/>
              <a:t>ia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elemen</a:t>
            </a:r>
            <a:r>
              <a:rPr lang="en-US" sz="2400" dirty="0" smtClean="0"/>
              <a:t> </a:t>
            </a:r>
            <a:r>
              <a:rPr lang="en-US" sz="2400" b="1" dirty="0" smtClean="0"/>
              <a:t>PENTING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b="1" dirty="0" err="1" smtClean="0"/>
              <a:t>pembangunan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sahsiah</a:t>
            </a:r>
            <a:r>
              <a:rPr lang="en-US" sz="2400" b="1" dirty="0" smtClean="0"/>
              <a:t> </a:t>
            </a:r>
            <a:r>
              <a:rPr lang="en-US" sz="2400" dirty="0" err="1" smtClean="0"/>
              <a:t>pelajar</a:t>
            </a:r>
            <a:endParaRPr lang="en-US" sz="2400" dirty="0" smtClean="0"/>
          </a:p>
          <a:p>
            <a:r>
              <a:rPr lang="en-US" sz="2400" dirty="0" err="1" smtClean="0"/>
              <a:t>Melengkapi</a:t>
            </a:r>
            <a:r>
              <a:rPr lang="en-US" sz="2400" dirty="0" smtClean="0"/>
              <a:t> </a:t>
            </a:r>
            <a:r>
              <a:rPr lang="en-US" sz="2400" dirty="0" err="1" smtClean="0"/>
              <a:t>pembelajaran</a:t>
            </a:r>
            <a:r>
              <a:rPr lang="en-US" sz="2400" dirty="0" smtClean="0"/>
              <a:t> </a:t>
            </a:r>
            <a:r>
              <a:rPr lang="en-US" sz="2400" dirty="0" err="1" smtClean="0"/>
              <a:t>kurikulum</a:t>
            </a:r>
            <a:r>
              <a:rPr lang="en-US" sz="2400" dirty="0" smtClean="0"/>
              <a:t>/</a:t>
            </a:r>
            <a:r>
              <a:rPr lang="en-US" sz="2400" dirty="0" err="1" smtClean="0"/>
              <a:t>akademik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22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8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4800" b="1" dirty="0">
                <a:solidFill>
                  <a:srgbClr val="FFFFFF"/>
                </a:solidFill>
                <a:latin typeface="Arial"/>
                <a:cs typeface="Arial"/>
              </a:rPr>
              <a:t>be a role</a:t>
            </a:r>
            <a:r>
              <a:rPr sz="4800" b="1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b="1" spc="-5" dirty="0">
                <a:solidFill>
                  <a:srgbClr val="FFFFFF"/>
                </a:solidFill>
                <a:latin typeface="Arial"/>
                <a:cs typeface="Arial"/>
              </a:rPr>
              <a:t>model..</a:t>
            </a:r>
            <a:endParaRPr sz="4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844824"/>
            <a:ext cx="9144000" cy="4403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94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Performing Facilitators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80928"/>
          </a:xfrm>
        </p:spPr>
        <p:txBody>
          <a:bodyPr/>
          <a:lstStyle/>
          <a:p>
            <a:r>
              <a:rPr lang="en-US" dirty="0" smtClean="0"/>
              <a:t>Creative and innovative</a:t>
            </a:r>
          </a:p>
          <a:p>
            <a:r>
              <a:rPr lang="en-US" dirty="0" smtClean="0"/>
              <a:t>Collaborate, support each other – Trust each other!</a:t>
            </a:r>
          </a:p>
          <a:p>
            <a:r>
              <a:rPr lang="en-US" dirty="0" smtClean="0"/>
              <a:t>Practice good team work</a:t>
            </a:r>
          </a:p>
          <a:p>
            <a:r>
              <a:rPr lang="en-US" dirty="0" smtClean="0"/>
              <a:t>Show a good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10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859537"/>
            <a:ext cx="2912768" cy="3695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51175" y="2156586"/>
            <a:ext cx="5072380" cy="1419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360"/>
              </a:lnSpc>
              <a:spcBef>
                <a:spcPts val="95"/>
              </a:spcBef>
            </a:pPr>
            <a:r>
              <a:rPr sz="2800" b="1" spc="-5" dirty="0">
                <a:solidFill>
                  <a:srgbClr val="6F2F9F"/>
                </a:solidFill>
                <a:latin typeface="Verdana"/>
                <a:cs typeface="Verdana"/>
              </a:rPr>
              <a:t>Most</a:t>
            </a:r>
            <a:r>
              <a:rPr sz="2800" b="1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2800" b="1" spc="-10" dirty="0" smtClean="0">
                <a:solidFill>
                  <a:srgbClr val="6F2F9F"/>
                </a:solidFill>
                <a:latin typeface="Verdana"/>
                <a:cs typeface="Verdana"/>
              </a:rPr>
              <a:t>important</a:t>
            </a:r>
            <a:r>
              <a:rPr lang="en-US" sz="2800" b="1" spc="-10" dirty="0" smtClean="0">
                <a:solidFill>
                  <a:srgbClr val="6F2F9F"/>
                </a:solidFill>
                <a:latin typeface="Verdana"/>
                <a:cs typeface="Verdana"/>
              </a:rPr>
              <a:t>ly</a:t>
            </a:r>
            <a:endParaRPr sz="2800" dirty="0">
              <a:latin typeface="Verdana"/>
              <a:cs typeface="Verdana"/>
            </a:endParaRPr>
          </a:p>
          <a:p>
            <a:pPr marL="12700">
              <a:lnSpc>
                <a:spcPts val="3810"/>
              </a:lnSpc>
            </a:pPr>
            <a:r>
              <a:rPr sz="3200" spc="-10" dirty="0">
                <a:solidFill>
                  <a:srgbClr val="FF0000"/>
                </a:solidFill>
                <a:latin typeface="Verdana"/>
                <a:cs typeface="Verdana"/>
              </a:rPr>
              <a:t>Enjoy </a:t>
            </a:r>
            <a:r>
              <a:rPr sz="3200" spc="-5" dirty="0">
                <a:solidFill>
                  <a:srgbClr val="FF0000"/>
                </a:solidFill>
                <a:latin typeface="Verdana"/>
                <a:cs typeface="Verdana"/>
              </a:rPr>
              <a:t>your</a:t>
            </a:r>
            <a:r>
              <a:rPr sz="3200" spc="-4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Verdana"/>
                <a:cs typeface="Verdana"/>
              </a:rPr>
              <a:t>work!!!</a:t>
            </a:r>
            <a:endParaRPr sz="3200" dirty="0">
              <a:latin typeface="Verdana"/>
              <a:cs typeface="Verdana"/>
            </a:endParaRPr>
          </a:p>
          <a:p>
            <a:pPr marL="12700">
              <a:lnSpc>
                <a:spcPts val="3810"/>
              </a:lnSpc>
            </a:pPr>
            <a:r>
              <a:rPr sz="3200" dirty="0">
                <a:solidFill>
                  <a:srgbClr val="FF0000"/>
                </a:solidFill>
                <a:latin typeface="Verdana"/>
                <a:cs typeface="Verdana"/>
              </a:rPr>
              <a:t>Be passionate about</a:t>
            </a:r>
            <a:r>
              <a:rPr sz="3200" spc="-7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Verdana"/>
                <a:cs typeface="Verdana"/>
              </a:rPr>
              <a:t>it!!!</a:t>
            </a:r>
            <a:endParaRPr sz="3200" dirty="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20000" y="1752600"/>
            <a:ext cx="914400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00" y="1752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349250"/>
                </a:moveTo>
                <a:lnTo>
                  <a:pt x="349250" y="349250"/>
                </a:lnTo>
                <a:lnTo>
                  <a:pt x="457200" y="0"/>
                </a:lnTo>
                <a:lnTo>
                  <a:pt x="565150" y="349250"/>
                </a:lnTo>
                <a:lnTo>
                  <a:pt x="914400" y="349250"/>
                </a:lnTo>
                <a:lnTo>
                  <a:pt x="631825" y="565150"/>
                </a:lnTo>
                <a:lnTo>
                  <a:pt x="739775" y="914400"/>
                </a:lnTo>
                <a:lnTo>
                  <a:pt x="457200" y="698500"/>
                </a:lnTo>
                <a:lnTo>
                  <a:pt x="174625" y="914400"/>
                </a:lnTo>
                <a:lnTo>
                  <a:pt x="282575" y="565150"/>
                </a:lnTo>
                <a:lnTo>
                  <a:pt x="0" y="34925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04238" y="3707387"/>
            <a:ext cx="3352799" cy="26669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latin typeface="Arial"/>
                <a:cs typeface="Arial"/>
              </a:rPr>
              <a:t>High Performing</a:t>
            </a:r>
            <a:r>
              <a:rPr b="1" spc="-1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Facilitators</a:t>
            </a:r>
            <a:endParaRPr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356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284984"/>
            <a:ext cx="7772400" cy="2304256"/>
          </a:xfrm>
        </p:spPr>
        <p:txBody>
          <a:bodyPr>
            <a:normAutofit fontScale="90000"/>
          </a:bodyPr>
          <a:lstStyle/>
          <a:p>
            <a:pPr algn="ctr"/>
            <a:r>
              <a:rPr lang="fi-FI" sz="4950" b="0" dirty="0">
                <a:latin typeface="Arial Black" panose="020B0A04020102020204" pitchFamily="34" charset="0"/>
                <a:cs typeface="Times New Roman"/>
              </a:rPr>
              <a:t>KURSUS KOKURIKULUM BERKREDIT (KKB)</a:t>
            </a:r>
            <a:endParaRPr lang="en-MY" sz="4950" b="0" dirty="0">
              <a:latin typeface="Arial Black" panose="020B0A040201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3AF489-0706-49C0-AAA0-BB95BE49200F}" type="slidenum">
              <a:rPr lang="en-US" altLang="en-US" smtClean="0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95" y="476672"/>
            <a:ext cx="8102711" cy="2586211"/>
          </a:xfrm>
        </p:spPr>
      </p:pic>
    </p:spTree>
    <p:extLst>
      <p:ext uri="{BB962C8B-B14F-4D97-AF65-F5344CB8AC3E}">
        <p14:creationId xmlns:p14="http://schemas.microsoft.com/office/powerpoint/2010/main" val="30025275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70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Lapan</a:t>
            </a:r>
            <a:r>
              <a:rPr lang="en-US" dirty="0" smtClean="0"/>
              <a:t> </a:t>
            </a:r>
            <a:r>
              <a:rPr lang="en-US" dirty="0" err="1" smtClean="0"/>
              <a:t>Teras</a:t>
            </a:r>
            <a:r>
              <a:rPr lang="en-US" dirty="0" smtClean="0"/>
              <a:t> KKB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777898" y="1989464"/>
            <a:ext cx="3064918" cy="1218825"/>
          </a:xfrm>
          <a:custGeom>
            <a:avLst/>
            <a:gdLst>
              <a:gd name="connsiteX0" fmla="*/ 0 w 3064918"/>
              <a:gd name="connsiteY0" fmla="*/ 0 h 1218825"/>
              <a:gd name="connsiteX1" fmla="*/ 3064918 w 3064918"/>
              <a:gd name="connsiteY1" fmla="*/ 0 h 1218825"/>
              <a:gd name="connsiteX2" fmla="*/ 3064918 w 3064918"/>
              <a:gd name="connsiteY2" fmla="*/ 1218825 h 1218825"/>
              <a:gd name="connsiteX3" fmla="*/ 0 w 3064918"/>
              <a:gd name="connsiteY3" fmla="*/ 1218825 h 1218825"/>
              <a:gd name="connsiteX4" fmla="*/ 0 w 3064918"/>
              <a:gd name="connsiteY4" fmla="*/ 0 h 121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4918" h="1218825">
                <a:moveTo>
                  <a:pt x="0" y="0"/>
                </a:moveTo>
                <a:lnTo>
                  <a:pt x="3064918" y="0"/>
                </a:lnTo>
                <a:lnTo>
                  <a:pt x="3064918" y="1218825"/>
                </a:lnTo>
                <a:lnTo>
                  <a:pt x="0" y="1218825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 smtClean="0">
                <a:solidFill>
                  <a:schemeClr val="tx1"/>
                </a:solidFill>
              </a:rPr>
              <a:t>Kesukarelawanan</a:t>
            </a:r>
            <a:endParaRPr lang="en-US" sz="2800" kern="1200" dirty="0">
              <a:solidFill>
                <a:schemeClr val="tx1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045954" y="1989464"/>
            <a:ext cx="2031375" cy="1218825"/>
          </a:xfrm>
          <a:custGeom>
            <a:avLst/>
            <a:gdLst>
              <a:gd name="connsiteX0" fmla="*/ 0 w 2031375"/>
              <a:gd name="connsiteY0" fmla="*/ 0 h 1218825"/>
              <a:gd name="connsiteX1" fmla="*/ 2031375 w 2031375"/>
              <a:gd name="connsiteY1" fmla="*/ 0 h 1218825"/>
              <a:gd name="connsiteX2" fmla="*/ 2031375 w 2031375"/>
              <a:gd name="connsiteY2" fmla="*/ 1218825 h 1218825"/>
              <a:gd name="connsiteX3" fmla="*/ 0 w 2031375"/>
              <a:gd name="connsiteY3" fmla="*/ 1218825 h 1218825"/>
              <a:gd name="connsiteX4" fmla="*/ 0 w 2031375"/>
              <a:gd name="connsiteY4" fmla="*/ 0 h 121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1375" h="1218825">
                <a:moveTo>
                  <a:pt x="0" y="0"/>
                </a:moveTo>
                <a:lnTo>
                  <a:pt x="2031375" y="0"/>
                </a:lnTo>
                <a:lnTo>
                  <a:pt x="2031375" y="1218825"/>
                </a:lnTo>
                <a:lnTo>
                  <a:pt x="0" y="12188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 smtClean="0">
                <a:solidFill>
                  <a:schemeClr val="tx1"/>
                </a:solidFill>
              </a:rPr>
              <a:t>Khidmat</a:t>
            </a:r>
            <a:r>
              <a:rPr lang="en-US" sz="2800" kern="1200" dirty="0" smtClean="0">
                <a:solidFill>
                  <a:schemeClr val="tx1"/>
                </a:solidFill>
              </a:rPr>
              <a:t> </a:t>
            </a:r>
            <a:r>
              <a:rPr lang="en-US" sz="2800" kern="1200" dirty="0" err="1" smtClean="0">
                <a:solidFill>
                  <a:schemeClr val="tx1"/>
                </a:solidFill>
              </a:rPr>
              <a:t>Komuniti</a:t>
            </a:r>
            <a:endParaRPr lang="en-US" sz="2800" kern="1200" dirty="0">
              <a:solidFill>
                <a:schemeClr val="tx1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6280466" y="1989464"/>
            <a:ext cx="2031375" cy="1218825"/>
          </a:xfrm>
          <a:custGeom>
            <a:avLst/>
            <a:gdLst>
              <a:gd name="connsiteX0" fmla="*/ 0 w 2031375"/>
              <a:gd name="connsiteY0" fmla="*/ 0 h 1218825"/>
              <a:gd name="connsiteX1" fmla="*/ 2031375 w 2031375"/>
              <a:gd name="connsiteY1" fmla="*/ 0 h 1218825"/>
              <a:gd name="connsiteX2" fmla="*/ 2031375 w 2031375"/>
              <a:gd name="connsiteY2" fmla="*/ 1218825 h 1218825"/>
              <a:gd name="connsiteX3" fmla="*/ 0 w 2031375"/>
              <a:gd name="connsiteY3" fmla="*/ 1218825 h 1218825"/>
              <a:gd name="connsiteX4" fmla="*/ 0 w 2031375"/>
              <a:gd name="connsiteY4" fmla="*/ 0 h 121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1375" h="1218825">
                <a:moveTo>
                  <a:pt x="0" y="0"/>
                </a:moveTo>
                <a:lnTo>
                  <a:pt x="2031375" y="0"/>
                </a:lnTo>
                <a:lnTo>
                  <a:pt x="2031375" y="1218825"/>
                </a:lnTo>
                <a:lnTo>
                  <a:pt x="0" y="1218825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 smtClean="0">
                <a:solidFill>
                  <a:schemeClr val="tx1"/>
                </a:solidFill>
              </a:rPr>
              <a:t>Sukan</a:t>
            </a:r>
            <a:endParaRPr lang="en-US" sz="2800" kern="1200" dirty="0">
              <a:solidFill>
                <a:schemeClr val="tx1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294669" y="3411427"/>
            <a:ext cx="2031375" cy="1218825"/>
          </a:xfrm>
          <a:custGeom>
            <a:avLst/>
            <a:gdLst>
              <a:gd name="connsiteX0" fmla="*/ 0 w 2031375"/>
              <a:gd name="connsiteY0" fmla="*/ 0 h 1218825"/>
              <a:gd name="connsiteX1" fmla="*/ 2031375 w 2031375"/>
              <a:gd name="connsiteY1" fmla="*/ 0 h 1218825"/>
              <a:gd name="connsiteX2" fmla="*/ 2031375 w 2031375"/>
              <a:gd name="connsiteY2" fmla="*/ 1218825 h 1218825"/>
              <a:gd name="connsiteX3" fmla="*/ 0 w 2031375"/>
              <a:gd name="connsiteY3" fmla="*/ 1218825 h 1218825"/>
              <a:gd name="connsiteX4" fmla="*/ 0 w 2031375"/>
              <a:gd name="connsiteY4" fmla="*/ 0 h 121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1375" h="1218825">
                <a:moveTo>
                  <a:pt x="0" y="0"/>
                </a:moveTo>
                <a:lnTo>
                  <a:pt x="2031375" y="0"/>
                </a:lnTo>
                <a:lnTo>
                  <a:pt x="2031375" y="1218825"/>
                </a:lnTo>
                <a:lnTo>
                  <a:pt x="0" y="12188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 smtClean="0">
                <a:solidFill>
                  <a:schemeClr val="tx1"/>
                </a:solidFill>
              </a:rPr>
              <a:t>Kebudayaan</a:t>
            </a:r>
            <a:endParaRPr lang="en-US" sz="2800" kern="1200" dirty="0">
              <a:solidFill>
                <a:schemeClr val="tx1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3529182" y="3411427"/>
            <a:ext cx="2031375" cy="1218825"/>
          </a:xfrm>
          <a:custGeom>
            <a:avLst/>
            <a:gdLst>
              <a:gd name="connsiteX0" fmla="*/ 0 w 2031375"/>
              <a:gd name="connsiteY0" fmla="*/ 0 h 1218825"/>
              <a:gd name="connsiteX1" fmla="*/ 2031375 w 2031375"/>
              <a:gd name="connsiteY1" fmla="*/ 0 h 1218825"/>
              <a:gd name="connsiteX2" fmla="*/ 2031375 w 2031375"/>
              <a:gd name="connsiteY2" fmla="*/ 1218825 h 1218825"/>
              <a:gd name="connsiteX3" fmla="*/ 0 w 2031375"/>
              <a:gd name="connsiteY3" fmla="*/ 1218825 h 1218825"/>
              <a:gd name="connsiteX4" fmla="*/ 0 w 2031375"/>
              <a:gd name="connsiteY4" fmla="*/ 0 h 121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1375" h="1218825">
                <a:moveTo>
                  <a:pt x="0" y="0"/>
                </a:moveTo>
                <a:lnTo>
                  <a:pt x="2031375" y="0"/>
                </a:lnTo>
                <a:lnTo>
                  <a:pt x="2031375" y="1218825"/>
                </a:lnTo>
                <a:lnTo>
                  <a:pt x="0" y="12188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 smtClean="0">
                <a:solidFill>
                  <a:schemeClr val="tx1"/>
                </a:solidFill>
              </a:rPr>
              <a:t>Inovasi</a:t>
            </a:r>
            <a:r>
              <a:rPr lang="en-US" sz="2800" kern="1200" dirty="0" smtClean="0">
                <a:solidFill>
                  <a:schemeClr val="tx1"/>
                </a:solidFill>
              </a:rPr>
              <a:t> &amp; </a:t>
            </a:r>
            <a:r>
              <a:rPr lang="en-US" sz="2800" kern="1200" dirty="0" err="1" smtClean="0">
                <a:solidFill>
                  <a:schemeClr val="tx1"/>
                </a:solidFill>
              </a:rPr>
              <a:t>Reka</a:t>
            </a:r>
            <a:r>
              <a:rPr lang="en-US" sz="2800" kern="1200" dirty="0" smtClean="0">
                <a:solidFill>
                  <a:schemeClr val="tx1"/>
                </a:solidFill>
              </a:rPr>
              <a:t> </a:t>
            </a:r>
            <a:r>
              <a:rPr lang="en-US" sz="2800" kern="1200" dirty="0" err="1" smtClean="0">
                <a:solidFill>
                  <a:schemeClr val="tx1"/>
                </a:solidFill>
              </a:rPr>
              <a:t>Cipta</a:t>
            </a:r>
            <a:endParaRPr lang="en-US" sz="2800" kern="1200" dirty="0">
              <a:solidFill>
                <a:schemeClr val="tx1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5763695" y="3411427"/>
            <a:ext cx="2031375" cy="1218825"/>
          </a:xfrm>
          <a:custGeom>
            <a:avLst/>
            <a:gdLst>
              <a:gd name="connsiteX0" fmla="*/ 0 w 2031375"/>
              <a:gd name="connsiteY0" fmla="*/ 0 h 1218825"/>
              <a:gd name="connsiteX1" fmla="*/ 2031375 w 2031375"/>
              <a:gd name="connsiteY1" fmla="*/ 0 h 1218825"/>
              <a:gd name="connsiteX2" fmla="*/ 2031375 w 2031375"/>
              <a:gd name="connsiteY2" fmla="*/ 1218825 h 1218825"/>
              <a:gd name="connsiteX3" fmla="*/ 0 w 2031375"/>
              <a:gd name="connsiteY3" fmla="*/ 1218825 h 1218825"/>
              <a:gd name="connsiteX4" fmla="*/ 0 w 2031375"/>
              <a:gd name="connsiteY4" fmla="*/ 0 h 121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1375" h="1218825">
                <a:moveTo>
                  <a:pt x="0" y="0"/>
                </a:moveTo>
                <a:lnTo>
                  <a:pt x="2031375" y="0"/>
                </a:lnTo>
                <a:lnTo>
                  <a:pt x="2031375" y="1218825"/>
                </a:lnTo>
                <a:lnTo>
                  <a:pt x="0" y="12188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 smtClean="0">
                <a:solidFill>
                  <a:schemeClr val="tx1"/>
                </a:solidFill>
              </a:rPr>
              <a:t>Kepimpinan</a:t>
            </a:r>
            <a:endParaRPr lang="en-US" sz="2800" kern="1200" dirty="0">
              <a:solidFill>
                <a:schemeClr val="tx1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870026" y="4833390"/>
            <a:ext cx="2718284" cy="1218825"/>
          </a:xfrm>
          <a:custGeom>
            <a:avLst/>
            <a:gdLst>
              <a:gd name="connsiteX0" fmla="*/ 0 w 2718284"/>
              <a:gd name="connsiteY0" fmla="*/ 0 h 1218825"/>
              <a:gd name="connsiteX1" fmla="*/ 2718284 w 2718284"/>
              <a:gd name="connsiteY1" fmla="*/ 0 h 1218825"/>
              <a:gd name="connsiteX2" fmla="*/ 2718284 w 2718284"/>
              <a:gd name="connsiteY2" fmla="*/ 1218825 h 1218825"/>
              <a:gd name="connsiteX3" fmla="*/ 0 w 2718284"/>
              <a:gd name="connsiteY3" fmla="*/ 1218825 h 1218825"/>
              <a:gd name="connsiteX4" fmla="*/ 0 w 2718284"/>
              <a:gd name="connsiteY4" fmla="*/ 0 h 121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8284" h="1218825">
                <a:moveTo>
                  <a:pt x="0" y="0"/>
                </a:moveTo>
                <a:lnTo>
                  <a:pt x="2718284" y="0"/>
                </a:lnTo>
                <a:lnTo>
                  <a:pt x="2718284" y="1218825"/>
                </a:lnTo>
                <a:lnTo>
                  <a:pt x="0" y="121882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 smtClean="0">
                <a:solidFill>
                  <a:schemeClr val="tx1"/>
                </a:solidFill>
              </a:rPr>
              <a:t>Pengucapan</a:t>
            </a:r>
            <a:r>
              <a:rPr lang="en-US" sz="2800" kern="1200" dirty="0" smtClean="0">
                <a:solidFill>
                  <a:schemeClr val="tx1"/>
                </a:solidFill>
              </a:rPr>
              <a:t> </a:t>
            </a:r>
            <a:r>
              <a:rPr lang="en-US" sz="2800" kern="1200" dirty="0" err="1" smtClean="0">
                <a:solidFill>
                  <a:schemeClr val="tx1"/>
                </a:solidFill>
              </a:rPr>
              <a:t>Awam</a:t>
            </a:r>
            <a:endParaRPr lang="en-US" sz="2800" kern="1200" dirty="0">
              <a:solidFill>
                <a:schemeClr val="tx1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4791448" y="4833390"/>
            <a:ext cx="2428265" cy="1218825"/>
          </a:xfrm>
          <a:custGeom>
            <a:avLst/>
            <a:gdLst>
              <a:gd name="connsiteX0" fmla="*/ 0 w 2428265"/>
              <a:gd name="connsiteY0" fmla="*/ 0 h 1218825"/>
              <a:gd name="connsiteX1" fmla="*/ 2428265 w 2428265"/>
              <a:gd name="connsiteY1" fmla="*/ 0 h 1218825"/>
              <a:gd name="connsiteX2" fmla="*/ 2428265 w 2428265"/>
              <a:gd name="connsiteY2" fmla="*/ 1218825 h 1218825"/>
              <a:gd name="connsiteX3" fmla="*/ 0 w 2428265"/>
              <a:gd name="connsiteY3" fmla="*/ 1218825 h 1218825"/>
              <a:gd name="connsiteX4" fmla="*/ 0 w 2428265"/>
              <a:gd name="connsiteY4" fmla="*/ 0 h 121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8265" h="1218825">
                <a:moveTo>
                  <a:pt x="0" y="0"/>
                </a:moveTo>
                <a:lnTo>
                  <a:pt x="2428265" y="0"/>
                </a:lnTo>
                <a:lnTo>
                  <a:pt x="2428265" y="1218825"/>
                </a:lnTo>
                <a:lnTo>
                  <a:pt x="0" y="12188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 smtClean="0">
                <a:solidFill>
                  <a:schemeClr val="tx1"/>
                </a:solidFill>
              </a:rPr>
              <a:t>Keusahawanan</a:t>
            </a:r>
            <a:endParaRPr lang="en-US" sz="28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5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Teras</a:t>
            </a:r>
            <a:r>
              <a:rPr lang="en-US" dirty="0" smtClean="0"/>
              <a:t> </a:t>
            </a:r>
            <a:r>
              <a:rPr lang="en-US" dirty="0" err="1" smtClean="0"/>
              <a:t>Sukan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700808"/>
            <a:ext cx="4038600" cy="4525963"/>
          </a:xfrm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400" dirty="0"/>
              <a:t>Bola </a:t>
            </a:r>
            <a:r>
              <a:rPr lang="en-US" sz="2400" dirty="0" err="1"/>
              <a:t>Sepak</a:t>
            </a:r>
            <a:endParaRPr lang="en-US" sz="2400" dirty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400" dirty="0"/>
              <a:t>Badminton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400" dirty="0"/>
              <a:t>Bola Baling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400" dirty="0"/>
              <a:t>Futsal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400" dirty="0"/>
              <a:t>Golf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400" dirty="0" err="1"/>
              <a:t>Hoki</a:t>
            </a:r>
            <a:endParaRPr lang="en-US" sz="2400" dirty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400" dirty="0" err="1"/>
              <a:t>Asas</a:t>
            </a:r>
            <a:r>
              <a:rPr lang="en-US" sz="2400" dirty="0"/>
              <a:t> </a:t>
            </a:r>
            <a:r>
              <a:rPr lang="en-US" sz="2400" dirty="0" err="1"/>
              <a:t>Berkuda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Sukan</a:t>
            </a:r>
            <a:r>
              <a:rPr lang="en-US" sz="2400" dirty="0"/>
              <a:t> </a:t>
            </a:r>
            <a:r>
              <a:rPr lang="en-US" sz="2400" dirty="0" err="1"/>
              <a:t>Ekuestrian</a:t>
            </a:r>
            <a:r>
              <a:rPr lang="en-US" sz="2400" dirty="0"/>
              <a:t>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400" dirty="0" err="1"/>
              <a:t>Memanah</a:t>
            </a:r>
            <a:endParaRPr lang="en-US" sz="2400" dirty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400" dirty="0" err="1"/>
              <a:t>Sepak</a:t>
            </a:r>
            <a:r>
              <a:rPr lang="en-US" sz="2400" dirty="0"/>
              <a:t> </a:t>
            </a:r>
            <a:r>
              <a:rPr lang="en-US" sz="2400" dirty="0" err="1"/>
              <a:t>Takraw</a:t>
            </a:r>
            <a:endParaRPr lang="en-US" sz="2400" dirty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400" dirty="0" err="1"/>
              <a:t>Sofbol</a:t>
            </a:r>
            <a:endParaRPr lang="en-US" sz="2400" dirty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400" dirty="0" err="1"/>
              <a:t>Tenis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125" y="1700808"/>
            <a:ext cx="4038600" cy="4525963"/>
          </a:xfrm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 startAt="12"/>
            </a:pPr>
            <a:r>
              <a:rPr lang="en-US" sz="2400" dirty="0" err="1"/>
              <a:t>Renang</a:t>
            </a:r>
            <a:r>
              <a:rPr lang="en-US" sz="2400" dirty="0"/>
              <a:t> </a:t>
            </a:r>
            <a:r>
              <a:rPr lang="en-US" sz="2400" dirty="0" err="1"/>
              <a:t>Asas</a:t>
            </a:r>
            <a:endParaRPr lang="en-US" sz="2400" dirty="0"/>
          </a:p>
          <a:p>
            <a:pPr marL="514350" indent="-514350">
              <a:spcBef>
                <a:spcPts val="0"/>
              </a:spcBef>
              <a:buFont typeface="+mj-lt"/>
              <a:buAutoNum type="arabicPeriod" startAt="12"/>
            </a:pPr>
            <a:r>
              <a:rPr lang="en-US" sz="2400" dirty="0" smtClean="0"/>
              <a:t>Bola </a:t>
            </a:r>
            <a:r>
              <a:rPr lang="en-US" sz="2400" dirty="0" err="1"/>
              <a:t>Jaring</a:t>
            </a:r>
            <a:endParaRPr lang="en-US" sz="2400" dirty="0"/>
          </a:p>
          <a:p>
            <a:pPr marL="514350" indent="-514350">
              <a:spcBef>
                <a:spcPts val="0"/>
              </a:spcBef>
              <a:buFont typeface="+mj-lt"/>
              <a:buAutoNum type="arabicPeriod" startAt="12"/>
            </a:pPr>
            <a:r>
              <a:rPr lang="en-US" sz="2400" dirty="0"/>
              <a:t>Ping Pong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 startAt="12"/>
            </a:pPr>
            <a:r>
              <a:rPr lang="en-US" sz="2400" dirty="0"/>
              <a:t>Bola </a:t>
            </a:r>
            <a:r>
              <a:rPr lang="en-US" sz="2400" dirty="0" err="1"/>
              <a:t>Keranjang</a:t>
            </a:r>
            <a:endParaRPr lang="en-US" sz="2400" dirty="0"/>
          </a:p>
          <a:p>
            <a:pPr marL="514350" indent="-514350">
              <a:spcBef>
                <a:spcPts val="0"/>
              </a:spcBef>
              <a:buFont typeface="+mj-lt"/>
              <a:buAutoNum type="arabicPeriod" startAt="12"/>
            </a:pPr>
            <a:r>
              <a:rPr lang="en-US" sz="2400" dirty="0" err="1"/>
              <a:t>Skuasy</a:t>
            </a:r>
            <a:endParaRPr lang="en-US" sz="2400" dirty="0"/>
          </a:p>
          <a:p>
            <a:pPr marL="514350" indent="-514350">
              <a:spcBef>
                <a:spcPts val="0"/>
              </a:spcBef>
              <a:buFont typeface="+mj-lt"/>
              <a:buAutoNum type="arabicPeriod" startAt="12"/>
            </a:pPr>
            <a:r>
              <a:rPr lang="en-US" sz="2400" dirty="0" err="1"/>
              <a:t>Ragbi</a:t>
            </a:r>
            <a:endParaRPr lang="en-US" sz="2400" dirty="0"/>
          </a:p>
          <a:p>
            <a:pPr marL="514350" indent="-514350">
              <a:spcBef>
                <a:spcPts val="0"/>
              </a:spcBef>
              <a:buFont typeface="+mj-lt"/>
              <a:buAutoNum type="arabicPeriod" startAt="12"/>
            </a:pPr>
            <a:r>
              <a:rPr lang="en-US" sz="2400" dirty="0" err="1"/>
              <a:t>Memancing</a:t>
            </a:r>
            <a:endParaRPr lang="en-US" sz="2400" dirty="0"/>
          </a:p>
          <a:p>
            <a:pPr marL="514350" indent="-514350">
              <a:spcBef>
                <a:spcPts val="0"/>
              </a:spcBef>
              <a:buFont typeface="+mj-lt"/>
              <a:buAutoNum type="arabicPeriod" startAt="12"/>
            </a:pPr>
            <a:r>
              <a:rPr lang="en-US" sz="2400" dirty="0"/>
              <a:t>Boling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 startAt="12"/>
            </a:pPr>
            <a:r>
              <a:rPr lang="en-US" sz="2400" dirty="0"/>
              <a:t>Bola </a:t>
            </a:r>
            <a:r>
              <a:rPr lang="en-US" sz="2400" dirty="0" err="1"/>
              <a:t>Tampar</a:t>
            </a:r>
            <a:endParaRPr lang="en-US" sz="2400" dirty="0"/>
          </a:p>
          <a:p>
            <a:pPr marL="514350" indent="-514350">
              <a:spcBef>
                <a:spcPts val="0"/>
              </a:spcBef>
              <a:buFont typeface="+mj-lt"/>
              <a:buAutoNum type="arabicPeriod" startAt="12"/>
            </a:pPr>
            <a:r>
              <a:rPr lang="en-US" sz="2400" dirty="0" err="1"/>
              <a:t>Asas</a:t>
            </a:r>
            <a:r>
              <a:rPr lang="en-US" sz="2400" dirty="0"/>
              <a:t> </a:t>
            </a:r>
            <a:r>
              <a:rPr lang="en-US" sz="2400" dirty="0" err="1"/>
              <a:t>Kembara</a:t>
            </a:r>
            <a:endParaRPr lang="en-US" sz="2400" dirty="0"/>
          </a:p>
          <a:p>
            <a:pPr marL="514350" indent="-514350">
              <a:spcBef>
                <a:spcPts val="0"/>
              </a:spcBef>
              <a:buFont typeface="+mj-lt"/>
              <a:buAutoNum type="arabicPeriod" startAt="12"/>
            </a:pPr>
            <a:r>
              <a:rPr lang="en-US" sz="2400" dirty="0" err="1"/>
              <a:t>Berbasikal</a:t>
            </a:r>
            <a:endParaRPr lang="en-US" sz="2400" dirty="0"/>
          </a:p>
          <a:p>
            <a:pPr marL="514350" indent="-514350">
              <a:spcBef>
                <a:spcPts val="0"/>
              </a:spcBef>
              <a:buFont typeface="+mj-lt"/>
              <a:buAutoNum type="arabicPeriod" startAt="12"/>
            </a:pPr>
            <a:r>
              <a:rPr lang="en-US" sz="2400" dirty="0" err="1"/>
              <a:t>Asas</a:t>
            </a:r>
            <a:r>
              <a:rPr lang="en-US" sz="2400" dirty="0"/>
              <a:t> </a:t>
            </a:r>
            <a:r>
              <a:rPr lang="en-US" sz="2400" dirty="0" err="1"/>
              <a:t>Selam</a:t>
            </a:r>
            <a:r>
              <a:rPr lang="en-US" sz="2400" dirty="0"/>
              <a:t> </a:t>
            </a:r>
            <a:r>
              <a:rPr lang="en-US" sz="2400" dirty="0" err="1"/>
              <a:t>Skuba</a:t>
            </a:r>
            <a:endParaRPr lang="en-US" sz="2400" dirty="0"/>
          </a:p>
          <a:p>
            <a:pPr marL="514350" indent="-514350">
              <a:spcBef>
                <a:spcPts val="0"/>
              </a:spcBef>
              <a:buFont typeface="+mj-lt"/>
              <a:buAutoNum type="arabicPeriod" startAt="12"/>
            </a:pPr>
            <a:r>
              <a:rPr lang="en-US" sz="2400" dirty="0"/>
              <a:t>Boling </a:t>
            </a:r>
            <a:r>
              <a:rPr lang="en-US" sz="2400" dirty="0" smtClean="0"/>
              <a:t>Padang</a:t>
            </a:r>
            <a:endParaRPr lang="en-US" sz="2400" dirty="0"/>
          </a:p>
        </p:txBody>
      </p:sp>
      <p:pic>
        <p:nvPicPr>
          <p:cNvPr id="4098" name="Picture 2" descr="Image may contain: 5 people, people smili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2835" y="2085276"/>
            <a:ext cx="1584176" cy="158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may contain: one or more people, people standing, tree, outdoor, nature and wat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950" y="4618296"/>
            <a:ext cx="1608475" cy="1608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may contain: 1 person, ocean, swimming, outdoor, water and natur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1370" y="3429000"/>
            <a:ext cx="1533402" cy="15334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51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5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5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25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75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25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75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Teras</a:t>
            </a:r>
            <a:r>
              <a:rPr lang="en-US" dirty="0" smtClean="0"/>
              <a:t> </a:t>
            </a:r>
            <a:r>
              <a:rPr lang="en-US" dirty="0" err="1" smtClean="0"/>
              <a:t>Sukan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23528" y="2060848"/>
            <a:ext cx="8496944" cy="3456384"/>
            <a:chOff x="574686" y="1873737"/>
            <a:chExt cx="10721670" cy="444019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00093" y="1873737"/>
              <a:ext cx="3054188" cy="2036125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68893" y="4197765"/>
              <a:ext cx="3427463" cy="211616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4686" y="1873737"/>
              <a:ext cx="3195456" cy="184895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97417" y="4197765"/>
              <a:ext cx="3056864" cy="203790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4686" y="4235214"/>
              <a:ext cx="3195456" cy="200045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68893" y="1887483"/>
              <a:ext cx="3427463" cy="20223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015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1164</TotalTime>
  <Words>1516</Words>
  <Application>Microsoft Office PowerPoint</Application>
  <PresentationFormat>On-screen Show (4:3)</PresentationFormat>
  <Paragraphs>343</Paragraphs>
  <Slides>60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9" baseType="lpstr">
      <vt:lpstr>Arial</vt:lpstr>
      <vt:lpstr>Arial Black</vt:lpstr>
      <vt:lpstr>Arial Narrow</vt:lpstr>
      <vt:lpstr>Calibri</vt:lpstr>
      <vt:lpstr>Kozuka Gothic Pr6N B</vt:lpstr>
      <vt:lpstr>Times New Roman</vt:lpstr>
      <vt:lpstr>Verdana</vt:lpstr>
      <vt:lpstr>Wingdings</vt:lpstr>
      <vt:lpstr>Office Theme</vt:lpstr>
      <vt:lpstr>Pelaksanaan Kursus Kokurikulum Berkredit</vt:lpstr>
      <vt:lpstr>Kandungan</vt:lpstr>
      <vt:lpstr>PKPP</vt:lpstr>
      <vt:lpstr>Matlamat PKPP</vt:lpstr>
      <vt:lpstr>Organisasi PKPP</vt:lpstr>
      <vt:lpstr>KURSUS KOKURIKULUM BERKREDIT (KKB)</vt:lpstr>
      <vt:lpstr>Lapan Teras KKB</vt:lpstr>
      <vt:lpstr>Teras Sukan</vt:lpstr>
      <vt:lpstr>Teras Sukan</vt:lpstr>
      <vt:lpstr>Teras Kebudayaan</vt:lpstr>
      <vt:lpstr>Teras Kesukarelawan</vt:lpstr>
      <vt:lpstr>Teras Kepimpinan</vt:lpstr>
      <vt:lpstr>Teras Keusahawanan</vt:lpstr>
      <vt:lpstr>Teras Khidmat Komuniti</vt:lpstr>
      <vt:lpstr>Aspects of Soft Skills</vt:lpstr>
      <vt:lpstr>7 Elemen Kemahiran Insaniah</vt:lpstr>
      <vt:lpstr>Kemahiran Tambahan</vt:lpstr>
      <vt:lpstr>Perlaksanaan KKB</vt:lpstr>
      <vt:lpstr>Program Komuniti</vt:lpstr>
      <vt:lpstr>Program Komuniti</vt:lpstr>
      <vt:lpstr>Pembelajaran Berasaskan Hasil (Outcome-Based Learning, OBE) </vt:lpstr>
      <vt:lpstr>PowerPoint Presentation</vt:lpstr>
      <vt:lpstr>PowerPoint Presentation</vt:lpstr>
      <vt:lpstr>Pembelajaran Berpusatkan Pelajar (Student-Centered Learning, SCL) </vt:lpstr>
      <vt:lpstr>PowerPoint Presentation</vt:lpstr>
      <vt:lpstr>SCL</vt:lpstr>
      <vt:lpstr>SCL</vt:lpstr>
      <vt:lpstr>SCL</vt:lpstr>
      <vt:lpstr>SCL strategies facilitators could use</vt:lpstr>
      <vt:lpstr>Aspects of Soft Skills</vt:lpstr>
      <vt:lpstr>T-L Activities for Soft Skill – Embedded Model</vt:lpstr>
      <vt:lpstr>Effective Strategies  in Achieving Soft Skills</vt:lpstr>
      <vt:lpstr>Group Activity</vt:lpstr>
      <vt:lpstr>Group Activity: Choosing a Lesson Topic</vt:lpstr>
      <vt:lpstr>GROUP DISCUSSION using Cooperative learning (20 MINS)</vt:lpstr>
      <vt:lpstr>PERANAN FASILITATOR</vt:lpstr>
      <vt:lpstr>Peranan Fasilitator</vt:lpstr>
      <vt:lpstr>Peranan Fasilitator</vt:lpstr>
      <vt:lpstr>Pengajar vs Fasilitator</vt:lpstr>
      <vt:lpstr>Ciri Fasilitator yang Berkesan</vt:lpstr>
      <vt:lpstr>Ciri Fasilitator yang Berkesan</vt:lpstr>
      <vt:lpstr>Ciri Fasilitator yang Berkesan</vt:lpstr>
      <vt:lpstr>Tanggungjawab Fasilitator</vt:lpstr>
      <vt:lpstr>Tanggungjawab Fasilitator</vt:lpstr>
      <vt:lpstr>Tanggungjawab Fasilitator</vt:lpstr>
      <vt:lpstr>Tanggungjawab Fasilitator</vt:lpstr>
      <vt:lpstr>Panduan Fasilitator</vt:lpstr>
      <vt:lpstr>Setting kelas</vt:lpstr>
      <vt:lpstr>Pengendalian Kelas  dalam Bahasa Inggeris</vt:lpstr>
      <vt:lpstr>Pengendalian Kelas  dalam Bahasa Inggeris</vt:lpstr>
      <vt:lpstr>Pengendalian Kelas  dalam Bahasa Inggeris</vt:lpstr>
      <vt:lpstr>Facilitator Skill Enhancement Courses</vt:lpstr>
      <vt:lpstr>PowerPoint Presentation</vt:lpstr>
      <vt:lpstr>HARAPAN</vt:lpstr>
      <vt:lpstr>Harapan</vt:lpstr>
      <vt:lpstr>Harapan</vt:lpstr>
      <vt:lpstr>To be a role model..</vt:lpstr>
      <vt:lpstr>High Performing Facilitators</vt:lpstr>
      <vt:lpstr>High Performing Facilitators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Nur Izura Udzir</dc:creator>
  <cp:lastModifiedBy>Nur Izura</cp:lastModifiedBy>
  <cp:revision>87</cp:revision>
  <dcterms:created xsi:type="dcterms:W3CDTF">2017-04-27T03:36:37Z</dcterms:created>
  <dcterms:modified xsi:type="dcterms:W3CDTF">2019-08-22T10:16:20Z</dcterms:modified>
</cp:coreProperties>
</file>